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modernComment_102_11CD39F.xml" ContentType="application/vnd.ms-powerpoint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708" r:id="rId5"/>
  </p:sldMasterIdLst>
  <p:notesMasterIdLst>
    <p:notesMasterId r:id="rId36"/>
  </p:notesMasterIdLst>
  <p:sldIdLst>
    <p:sldId id="256" r:id="rId6"/>
    <p:sldId id="257" r:id="rId7"/>
    <p:sldId id="258" r:id="rId8"/>
    <p:sldId id="259" r:id="rId9"/>
    <p:sldId id="277" r:id="rId10"/>
    <p:sldId id="285" r:id="rId11"/>
    <p:sldId id="262" r:id="rId12"/>
    <p:sldId id="263" r:id="rId13"/>
    <p:sldId id="264" r:id="rId14"/>
    <p:sldId id="272" r:id="rId15"/>
    <p:sldId id="274" r:id="rId16"/>
    <p:sldId id="276" r:id="rId17"/>
    <p:sldId id="284" r:id="rId18"/>
    <p:sldId id="271" r:id="rId19"/>
    <p:sldId id="265" r:id="rId20"/>
    <p:sldId id="286" r:id="rId21"/>
    <p:sldId id="266" r:id="rId22"/>
    <p:sldId id="267" r:id="rId23"/>
    <p:sldId id="268" r:id="rId24"/>
    <p:sldId id="282" r:id="rId25"/>
    <p:sldId id="279" r:id="rId26"/>
    <p:sldId id="280" r:id="rId27"/>
    <p:sldId id="270" r:id="rId28"/>
    <p:sldId id="288" r:id="rId29"/>
    <p:sldId id="281" r:id="rId30"/>
    <p:sldId id="287" r:id="rId31"/>
    <p:sldId id="289" r:id="rId32"/>
    <p:sldId id="283" r:id="rId33"/>
    <p:sldId id="290" r:id="rId34"/>
    <p:sldId id="291" r:id="rId3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A21261C-7872-B3C5-0F21-796A44ABF4AC}" name="Clark, Will" initials="CW" userId="S::wsc147@msstate.edu::19d4d144-048b-49f6-a9df-331623c4ea6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6658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88335A-4103-4868-B3A7-52A54B377E04}" v="539" dt="2022-04-26T17:05:03.281"/>
    <p1510:client id="{09648920-9DD7-4E04-87AE-9FAB8A9F95A5}" v="284" dt="2022-04-26T02:39:22.114"/>
    <p1510:client id="{23E6CD9B-4F19-4580-97F6-A0DD161F3A39}" v="758" dt="2022-04-26T15:24:08.077"/>
    <p1510:client id="{38246CB8-E899-42F7-8C4D-831163587D14}" v="390" dt="2022-04-26T15:14:04.140"/>
    <p1510:client id="{3AD60AFD-E74B-4182-8251-4B97E8673DD6}" v="40" dt="2022-04-25T20:17:24.363"/>
    <p1510:client id="{3DB88039-322F-4B1B-8584-C72622238C08}" v="181" dt="2022-04-26T15:06:25.462"/>
    <p1510:client id="{4C69654E-6594-4D51-8436-3C309AD134A4}" v="512" dt="2022-04-26T17:06:59.943"/>
    <p1510:client id="{4DA3E15F-A8B4-4550-9407-3293EC16B786}" v="16" dt="2022-04-26T19:01:08.241"/>
    <p1510:client id="{533F98BC-CC0B-4A61-AD17-50634C600699}" v="194" dt="2022-04-26T15:27:20.302"/>
    <p1510:client id="{659F93B5-F210-43BD-A2B4-915BB2A7DE36}" v="293" dt="2022-04-26T00:25:10.477"/>
    <p1510:client id="{733A8982-8B29-442D-A53B-F30AE6639BA0}" v="492" dt="2022-04-26T16:10:51.643"/>
    <p1510:client id="{7D02FE4E-AB68-4B28-97FB-51C974BE5DC5}" v="48" dt="2022-04-25T19:17:04.761"/>
    <p1510:client id="{80739E27-861D-4B40-96BB-428F9F15ACA0}" v="83" dt="2022-04-26T14:55:25.229"/>
    <p1510:client id="{9E075D4A-8B3B-44B1-B836-2229329FD2FF}" v="2" dt="2022-04-26T19:02:44.271"/>
    <p1510:client id="{C2DD1D3F-124F-4D7A-A505-931B6DB7B408}" v="24" dt="2022-04-26T14:50:35.420"/>
    <p1510:client id="{D1798587-19EC-47E5-9419-0E3707112FCA}" v="7" dt="2022-04-25T19:19:59.434"/>
    <p1510:client id="{E4BA054D-9B27-47D8-8EE4-9391ED053B8F}" v="325" dt="2022-04-26T17:08:50.634"/>
    <p1510:client id="{F032CCBC-563D-423A-A5E4-92D5C2BEB788}" v="194" dt="2022-04-26T16:28:08.8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6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mes, Walker" userId="S::wjt96@msstate.edu::429253ce-c501-49a9-8ef0-0f1875c3ecbc" providerId="AD" clId="Web-{C2DD1D3F-124F-4D7A-A505-931B6DB7B408}"/>
    <pc:docChg chg="modSld">
      <pc:chgData name="Thames, Walker" userId="S::wjt96@msstate.edu::429253ce-c501-49a9-8ef0-0f1875c3ecbc" providerId="AD" clId="Web-{C2DD1D3F-124F-4D7A-A505-931B6DB7B408}" dt="2022-04-26T14:50:35.420" v="21"/>
      <pc:docMkLst>
        <pc:docMk/>
      </pc:docMkLst>
      <pc:sldChg chg="delSp modSp">
        <pc:chgData name="Thames, Walker" userId="S::wjt96@msstate.edu::429253ce-c501-49a9-8ef0-0f1875c3ecbc" providerId="AD" clId="Web-{C2DD1D3F-124F-4D7A-A505-931B6DB7B408}" dt="2022-04-26T14:50:23.451" v="10"/>
        <pc:sldMkLst>
          <pc:docMk/>
          <pc:sldMk cId="2058876912" sldId="276"/>
        </pc:sldMkLst>
        <pc:spChg chg="mod">
          <ac:chgData name="Thames, Walker" userId="S::wjt96@msstate.edu::429253ce-c501-49a9-8ef0-0f1875c3ecbc" providerId="AD" clId="Web-{C2DD1D3F-124F-4D7A-A505-931B6DB7B408}" dt="2022-04-26T14:50:20.200" v="9" actId="20577"/>
          <ac:spMkLst>
            <pc:docMk/>
            <pc:sldMk cId="2058876912" sldId="276"/>
            <ac:spMk id="2" creationId="{752E116A-E9AD-4035-9AC1-E931AB6C25CD}"/>
          </ac:spMkLst>
        </pc:spChg>
        <pc:spChg chg="del">
          <ac:chgData name="Thames, Walker" userId="S::wjt96@msstate.edu::429253ce-c501-49a9-8ef0-0f1875c3ecbc" providerId="AD" clId="Web-{C2DD1D3F-124F-4D7A-A505-931B6DB7B408}" dt="2022-04-26T14:50:23.451" v="10"/>
          <ac:spMkLst>
            <pc:docMk/>
            <pc:sldMk cId="2058876912" sldId="276"/>
            <ac:spMk id="15" creationId="{725D5973-ACDD-B326-7D21-4CC529CE70E6}"/>
          </ac:spMkLst>
        </pc:spChg>
      </pc:sldChg>
      <pc:sldChg chg="delSp modSp">
        <pc:chgData name="Thames, Walker" userId="S::wjt96@msstate.edu::429253ce-c501-49a9-8ef0-0f1875c3ecbc" providerId="AD" clId="Web-{C2DD1D3F-124F-4D7A-A505-931B6DB7B408}" dt="2022-04-26T14:50:35.420" v="21"/>
        <pc:sldMkLst>
          <pc:docMk/>
          <pc:sldMk cId="2261282719" sldId="284"/>
        </pc:sldMkLst>
        <pc:spChg chg="mod">
          <ac:chgData name="Thames, Walker" userId="S::wjt96@msstate.edu::429253ce-c501-49a9-8ef0-0f1875c3ecbc" providerId="AD" clId="Web-{C2DD1D3F-124F-4D7A-A505-931B6DB7B408}" dt="2022-04-26T14:50:30.138" v="20" actId="20577"/>
          <ac:spMkLst>
            <pc:docMk/>
            <pc:sldMk cId="2261282719" sldId="284"/>
            <ac:spMk id="2" creationId="{752E116A-E9AD-4035-9AC1-E931AB6C25CD}"/>
          </ac:spMkLst>
        </pc:spChg>
        <pc:spChg chg="del">
          <ac:chgData name="Thames, Walker" userId="S::wjt96@msstate.edu::429253ce-c501-49a9-8ef0-0f1875c3ecbc" providerId="AD" clId="Web-{C2DD1D3F-124F-4D7A-A505-931B6DB7B408}" dt="2022-04-26T14:50:35.420" v="21"/>
          <ac:spMkLst>
            <pc:docMk/>
            <pc:sldMk cId="2261282719" sldId="284"/>
            <ac:spMk id="18" creationId="{6928AB03-A8E0-8AE4-CD33-77133600339B}"/>
          </ac:spMkLst>
        </pc:spChg>
      </pc:sldChg>
    </pc:docChg>
  </pc:docChgLst>
  <pc:docChgLst>
    <pc:chgData name="Thames, Walker" userId="429253ce-c501-49a9-8ef0-0f1875c3ecbc" providerId="ADAL" clId="{9E075D4A-8B3B-44B1-B836-2229329FD2FF}"/>
    <pc:docChg chg="custSel modSld">
      <pc:chgData name="Thames, Walker" userId="429253ce-c501-49a9-8ef0-0f1875c3ecbc" providerId="ADAL" clId="{9E075D4A-8B3B-44B1-B836-2229329FD2FF}" dt="2022-04-26T19:02:48.606" v="3" actId="1076"/>
      <pc:docMkLst>
        <pc:docMk/>
      </pc:docMkLst>
      <pc:sldChg chg="addSp delSp modSp mod modAnim">
        <pc:chgData name="Thames, Walker" userId="429253ce-c501-49a9-8ef0-0f1875c3ecbc" providerId="ADAL" clId="{9E075D4A-8B3B-44B1-B836-2229329FD2FF}" dt="2022-04-26T19:02:48.606" v="3" actId="1076"/>
        <pc:sldMkLst>
          <pc:docMk/>
          <pc:sldMk cId="1751478819" sldId="270"/>
        </pc:sldMkLst>
        <pc:spChg chg="add del mod">
          <ac:chgData name="Thames, Walker" userId="429253ce-c501-49a9-8ef0-0f1875c3ecbc" providerId="ADAL" clId="{9E075D4A-8B3B-44B1-B836-2229329FD2FF}" dt="2022-04-26T19:02:44.271" v="2"/>
          <ac:spMkLst>
            <pc:docMk/>
            <pc:sldMk cId="1751478819" sldId="270"/>
            <ac:spMk id="14" creationId="{73A843F6-A1DB-4653-A140-4249B0F6C78D}"/>
          </ac:spMkLst>
        </pc:spChg>
        <pc:picChg chg="del mod">
          <ac:chgData name="Thames, Walker" userId="429253ce-c501-49a9-8ef0-0f1875c3ecbc" providerId="ADAL" clId="{9E075D4A-8B3B-44B1-B836-2229329FD2FF}" dt="2022-04-26T19:02:07.545" v="1" actId="478"/>
          <ac:picMkLst>
            <pc:docMk/>
            <pc:sldMk cId="1751478819" sldId="270"/>
            <ac:picMk id="4" creationId="{8743D908-CD14-8E8B-4924-C210CBC4408B}"/>
          </ac:picMkLst>
        </pc:picChg>
        <pc:picChg chg="add mod">
          <ac:chgData name="Thames, Walker" userId="429253ce-c501-49a9-8ef0-0f1875c3ecbc" providerId="ADAL" clId="{9E075D4A-8B3B-44B1-B836-2229329FD2FF}" dt="2022-04-26T19:02:48.606" v="3" actId="1076"/>
          <ac:picMkLst>
            <pc:docMk/>
            <pc:sldMk cId="1751478819" sldId="270"/>
            <ac:picMk id="15" creationId="{7BA09263-CB0F-4071-BA42-6AF15D16D61C}"/>
          </ac:picMkLst>
        </pc:picChg>
      </pc:sldChg>
    </pc:docChg>
  </pc:docChgLst>
  <pc:docChgLst>
    <pc:chgData name="Dahal, Ajaya" userId="S::ad2323@msstate.edu::4c1ffdd2-b76b-459b-9316-15d4107afe84" providerId="AD" clId="Web-{C435F70F-7634-4C5F-8EDC-768654B545A7}"/>
    <pc:docChg chg="addSld delSld modSld sldOrd">
      <pc:chgData name="Dahal, Ajaya" userId="S::ad2323@msstate.edu::4c1ffdd2-b76b-459b-9316-15d4107afe84" providerId="AD" clId="Web-{C435F70F-7634-4C5F-8EDC-768654B545A7}" dt="2022-04-25T17:07:00.229" v="215" actId="14100"/>
      <pc:docMkLst>
        <pc:docMk/>
      </pc:docMkLst>
      <pc:sldChg chg="addSp delSp modSp">
        <pc:chgData name="Dahal, Ajaya" userId="S::ad2323@msstate.edu::4c1ffdd2-b76b-459b-9316-15d4107afe84" providerId="AD" clId="Web-{C435F70F-7634-4C5F-8EDC-768654B545A7}" dt="2022-04-25T16:28:28.945" v="41"/>
        <pc:sldMkLst>
          <pc:docMk/>
          <pc:sldMk cId="2826615482" sldId="260"/>
        </pc:sldMkLst>
        <pc:grpChg chg="add">
          <ac:chgData name="Dahal, Ajaya" userId="S::ad2323@msstate.edu::4c1ffdd2-b76b-459b-9316-15d4107afe84" providerId="AD" clId="Web-{C435F70F-7634-4C5F-8EDC-768654B545A7}" dt="2022-04-25T16:27:50.429" v="40"/>
          <ac:grpSpMkLst>
            <pc:docMk/>
            <pc:sldMk cId="2826615482" sldId="260"/>
            <ac:grpSpMk id="7" creationId="{47A8C287-F438-94B0-DF7C-64749B67492B}"/>
          </ac:grpSpMkLst>
        </pc:grpChg>
        <pc:grpChg chg="add">
          <ac:chgData name="Dahal, Ajaya" userId="S::ad2323@msstate.edu::4c1ffdd2-b76b-459b-9316-15d4107afe84" providerId="AD" clId="Web-{C435F70F-7634-4C5F-8EDC-768654B545A7}" dt="2022-04-25T16:28:28.945" v="41"/>
          <ac:grpSpMkLst>
            <pc:docMk/>
            <pc:sldMk cId="2826615482" sldId="260"/>
            <ac:grpSpMk id="12" creationId="{BC332A43-6BC9-51DC-E2B4-D6AE0D7700CD}"/>
          </ac:grpSpMkLst>
        </pc:grpChg>
        <pc:picChg chg="add mod">
          <ac:chgData name="Dahal, Ajaya" userId="S::ad2323@msstate.edu::4c1ffdd2-b76b-459b-9316-15d4107afe84" providerId="AD" clId="Web-{C435F70F-7634-4C5F-8EDC-768654B545A7}" dt="2022-04-25T16:22:05.778" v="1" actId="1076"/>
          <ac:picMkLst>
            <pc:docMk/>
            <pc:sldMk cId="2826615482" sldId="260"/>
            <ac:picMk id="3" creationId="{0E131DBC-014A-98FE-3F00-08A80490A322}"/>
          </ac:picMkLst>
        </pc:picChg>
        <pc:picChg chg="add mod">
          <ac:chgData name="Dahal, Ajaya" userId="S::ad2323@msstate.edu::4c1ffdd2-b76b-459b-9316-15d4107afe84" providerId="AD" clId="Web-{C435F70F-7634-4C5F-8EDC-768654B545A7}" dt="2022-04-25T16:25:06.330" v="21" actId="1076"/>
          <ac:picMkLst>
            <pc:docMk/>
            <pc:sldMk cId="2826615482" sldId="260"/>
            <ac:picMk id="4" creationId="{479027B4-AFBA-D220-9444-1DC497E14E04}"/>
          </ac:picMkLst>
        </pc:picChg>
        <pc:picChg chg="add mod">
          <ac:chgData name="Dahal, Ajaya" userId="S::ad2323@msstate.edu::4c1ffdd2-b76b-459b-9316-15d4107afe84" providerId="AD" clId="Web-{C435F70F-7634-4C5F-8EDC-768654B545A7}" dt="2022-04-25T16:27:13.224" v="36" actId="1076"/>
          <ac:picMkLst>
            <pc:docMk/>
            <pc:sldMk cId="2826615482" sldId="260"/>
            <ac:picMk id="5" creationId="{67EF4075-9D85-400D-98FB-3A5F1C07993E}"/>
          </ac:picMkLst>
        </pc:picChg>
        <pc:picChg chg="add mod">
          <ac:chgData name="Dahal, Ajaya" userId="S::ad2323@msstate.edu::4c1ffdd2-b76b-459b-9316-15d4107afe84" providerId="AD" clId="Web-{C435F70F-7634-4C5F-8EDC-768654B545A7}" dt="2022-04-25T16:27:13.240" v="37" actId="1076"/>
          <ac:picMkLst>
            <pc:docMk/>
            <pc:sldMk cId="2826615482" sldId="260"/>
            <ac:picMk id="6" creationId="{C62CD245-1768-FC7F-BC4B-CA7255ADE7E7}"/>
          </ac:picMkLst>
        </pc:picChg>
        <pc:picChg chg="add del mod">
          <ac:chgData name="Dahal, Ajaya" userId="S::ad2323@msstate.edu::4c1ffdd2-b76b-459b-9316-15d4107afe84" providerId="AD" clId="Web-{C435F70F-7634-4C5F-8EDC-768654B545A7}" dt="2022-04-25T16:23:31.812" v="15"/>
          <ac:picMkLst>
            <pc:docMk/>
            <pc:sldMk cId="2826615482" sldId="260"/>
            <ac:picMk id="7" creationId="{BC55013F-2D5E-DB3E-5024-66D46FF71EEE}"/>
          </ac:picMkLst>
        </pc:picChg>
        <pc:picChg chg="add mod">
          <ac:chgData name="Dahal, Ajaya" userId="S::ad2323@msstate.edu::4c1ffdd2-b76b-459b-9316-15d4107afe84" providerId="AD" clId="Web-{C435F70F-7634-4C5F-8EDC-768654B545A7}" dt="2022-04-25T16:24:50.424" v="20" actId="14100"/>
          <ac:picMkLst>
            <pc:docMk/>
            <pc:sldMk cId="2826615482" sldId="260"/>
            <ac:picMk id="8" creationId="{54C2E82B-C9AC-CD9B-A57B-CF8ADDAA25A4}"/>
          </ac:picMkLst>
        </pc:picChg>
        <pc:picChg chg="add mod modCrop">
          <ac:chgData name="Dahal, Ajaya" userId="S::ad2323@msstate.edu::4c1ffdd2-b76b-459b-9316-15d4107afe84" providerId="AD" clId="Web-{C435F70F-7634-4C5F-8EDC-768654B545A7}" dt="2022-04-25T16:25:50.019" v="26" actId="1076"/>
          <ac:picMkLst>
            <pc:docMk/>
            <pc:sldMk cId="2826615482" sldId="260"/>
            <ac:picMk id="9" creationId="{4807863D-72E9-5139-296E-82695522A01C}"/>
          </ac:picMkLst>
        </pc:picChg>
        <pc:picChg chg="add mod">
          <ac:chgData name="Dahal, Ajaya" userId="S::ad2323@msstate.edu::4c1ffdd2-b76b-459b-9316-15d4107afe84" providerId="AD" clId="Web-{C435F70F-7634-4C5F-8EDC-768654B545A7}" dt="2022-04-25T16:26:27.004" v="31" actId="1076"/>
          <ac:picMkLst>
            <pc:docMk/>
            <pc:sldMk cId="2826615482" sldId="260"/>
            <ac:picMk id="10" creationId="{42C76737-53E2-98EB-9EC4-863FED5E0FB5}"/>
          </ac:picMkLst>
        </pc:picChg>
        <pc:picChg chg="add mod">
          <ac:chgData name="Dahal, Ajaya" userId="S::ad2323@msstate.edu::4c1ffdd2-b76b-459b-9316-15d4107afe84" providerId="AD" clId="Web-{C435F70F-7634-4C5F-8EDC-768654B545A7}" dt="2022-04-25T16:27:34.397" v="39" actId="1076"/>
          <ac:picMkLst>
            <pc:docMk/>
            <pc:sldMk cId="2826615482" sldId="260"/>
            <ac:picMk id="11" creationId="{634193B5-C1F7-7503-13AA-7D981BF651E7}"/>
          </ac:picMkLst>
        </pc:picChg>
      </pc:sldChg>
      <pc:sldChg chg="addSp delSp modSp">
        <pc:chgData name="Dahal, Ajaya" userId="S::ad2323@msstate.edu::4c1ffdd2-b76b-459b-9316-15d4107afe84" providerId="AD" clId="Web-{C435F70F-7634-4C5F-8EDC-768654B545A7}" dt="2022-04-25T17:07:00.229" v="215" actId="14100"/>
        <pc:sldMkLst>
          <pc:docMk/>
          <pc:sldMk cId="746491131" sldId="266"/>
        </pc:sldMkLst>
        <pc:spChg chg="del">
          <ac:chgData name="Dahal, Ajaya" userId="S::ad2323@msstate.edu::4c1ffdd2-b76b-459b-9316-15d4107afe84" providerId="AD" clId="Web-{C435F70F-7634-4C5F-8EDC-768654B545A7}" dt="2022-04-25T16:57:01.665" v="159"/>
          <ac:spMkLst>
            <pc:docMk/>
            <pc:sldMk cId="746491131" sldId="266"/>
            <ac:spMk id="3" creationId="{D54A1BCB-302B-4351-A5D7-A30C40F7AD76}"/>
          </ac:spMkLst>
        </pc:spChg>
        <pc:spChg chg="add mod">
          <ac:chgData name="Dahal, Ajaya" userId="S::ad2323@msstate.edu::4c1ffdd2-b76b-459b-9316-15d4107afe84" providerId="AD" clId="Web-{C435F70F-7634-4C5F-8EDC-768654B545A7}" dt="2022-04-25T17:04:49.241" v="213" actId="1076"/>
          <ac:spMkLst>
            <pc:docMk/>
            <pc:sldMk cId="746491131" sldId="266"/>
            <ac:spMk id="7" creationId="{83774007-0933-817B-AD51-88E1AE4961DF}"/>
          </ac:spMkLst>
        </pc:spChg>
        <pc:spChg chg="add mod">
          <ac:chgData name="Dahal, Ajaya" userId="S::ad2323@msstate.edu::4c1ffdd2-b76b-459b-9316-15d4107afe84" providerId="AD" clId="Web-{C435F70F-7634-4C5F-8EDC-768654B545A7}" dt="2022-04-25T17:02:34.534" v="203" actId="14100"/>
          <ac:spMkLst>
            <pc:docMk/>
            <pc:sldMk cId="746491131" sldId="266"/>
            <ac:spMk id="9" creationId="{49D92FBC-C190-F068-8A63-D68BF6896103}"/>
          </ac:spMkLst>
        </pc:spChg>
        <pc:picChg chg="add mod ord modCrop">
          <ac:chgData name="Dahal, Ajaya" userId="S::ad2323@msstate.edu::4c1ffdd2-b76b-459b-9316-15d4107afe84" providerId="AD" clId="Web-{C435F70F-7634-4C5F-8EDC-768654B545A7}" dt="2022-04-25T17:01:51.705" v="199" actId="1076"/>
          <ac:picMkLst>
            <pc:docMk/>
            <pc:sldMk cId="746491131" sldId="266"/>
            <ac:picMk id="4" creationId="{8D1050E4-1CC9-29E7-3A34-969015690D34}"/>
          </ac:picMkLst>
        </pc:picChg>
        <pc:picChg chg="add mod modCrop">
          <ac:chgData name="Dahal, Ajaya" userId="S::ad2323@msstate.edu::4c1ffdd2-b76b-459b-9316-15d4107afe84" providerId="AD" clId="Web-{C435F70F-7634-4C5F-8EDC-768654B545A7}" dt="2022-04-25T17:04:13.552" v="209" actId="14100"/>
          <ac:picMkLst>
            <pc:docMk/>
            <pc:sldMk cId="746491131" sldId="266"/>
            <ac:picMk id="6" creationId="{28491A51-D729-0868-BDA9-EC8AD6F37ACF}"/>
          </ac:picMkLst>
        </pc:picChg>
        <pc:cxnChg chg="add mod">
          <ac:chgData name="Dahal, Ajaya" userId="S::ad2323@msstate.edu::4c1ffdd2-b76b-459b-9316-15d4107afe84" providerId="AD" clId="Web-{C435F70F-7634-4C5F-8EDC-768654B545A7}" dt="2022-04-25T17:07:00.229" v="215" actId="14100"/>
          <ac:cxnSpMkLst>
            <pc:docMk/>
            <pc:sldMk cId="746491131" sldId="266"/>
            <ac:cxnSpMk id="8" creationId="{94A98C68-1166-42FE-B5C0-B2F1A675A0A2}"/>
          </ac:cxnSpMkLst>
        </pc:cxnChg>
      </pc:sldChg>
      <pc:sldChg chg="del">
        <pc:chgData name="Dahal, Ajaya" userId="S::ad2323@msstate.edu::4c1ffdd2-b76b-459b-9316-15d4107afe84" providerId="AD" clId="Web-{C435F70F-7634-4C5F-8EDC-768654B545A7}" dt="2022-04-25T16:49:56.528" v="158"/>
        <pc:sldMkLst>
          <pc:docMk/>
          <pc:sldMk cId="4154907176" sldId="269"/>
        </pc:sldMkLst>
      </pc:sldChg>
      <pc:sldChg chg="modSp new">
        <pc:chgData name="Dahal, Ajaya" userId="S::ad2323@msstate.edu::4c1ffdd2-b76b-459b-9316-15d4107afe84" providerId="AD" clId="Web-{C435F70F-7634-4C5F-8EDC-768654B545A7}" dt="2022-04-25T16:31:01.356" v="47" actId="20577"/>
        <pc:sldMkLst>
          <pc:docMk/>
          <pc:sldMk cId="1095643102" sldId="278"/>
        </pc:sldMkLst>
        <pc:spChg chg="mod">
          <ac:chgData name="Dahal, Ajaya" userId="S::ad2323@msstate.edu::4c1ffdd2-b76b-459b-9316-15d4107afe84" providerId="AD" clId="Web-{C435F70F-7634-4C5F-8EDC-768654B545A7}" dt="2022-04-25T16:31:01.356" v="47" actId="20577"/>
          <ac:spMkLst>
            <pc:docMk/>
            <pc:sldMk cId="1095643102" sldId="278"/>
            <ac:spMk id="2" creationId="{0D4EB9BA-BA03-F3EF-6332-43EF21A8C43E}"/>
          </ac:spMkLst>
        </pc:spChg>
      </pc:sldChg>
      <pc:sldChg chg="addSp delSp modSp new mod ord modClrScheme chgLayout">
        <pc:chgData name="Dahal, Ajaya" userId="S::ad2323@msstate.edu::4c1ffdd2-b76b-459b-9316-15d4107afe84" providerId="AD" clId="Web-{C435F70F-7634-4C5F-8EDC-768654B545A7}" dt="2022-04-25T16:49:53.294" v="157"/>
        <pc:sldMkLst>
          <pc:docMk/>
          <pc:sldMk cId="3256964876" sldId="279"/>
        </pc:sldMkLst>
        <pc:spChg chg="mod">
          <ac:chgData name="Dahal, Ajaya" userId="S::ad2323@msstate.edu::4c1ffdd2-b76b-459b-9316-15d4107afe84" providerId="AD" clId="Web-{C435F70F-7634-4C5F-8EDC-768654B545A7}" dt="2022-04-25T16:47:38.196" v="119" actId="20577"/>
          <ac:spMkLst>
            <pc:docMk/>
            <pc:sldMk cId="3256964876" sldId="279"/>
            <ac:spMk id="2" creationId="{E669AC43-9B23-BB28-A5EB-0F1FA2D14F3F}"/>
          </ac:spMkLst>
        </pc:spChg>
        <pc:spChg chg="add mod">
          <ac:chgData name="Dahal, Ajaya" userId="S::ad2323@msstate.edu::4c1ffdd2-b76b-459b-9316-15d4107afe84" providerId="AD" clId="Web-{C435F70F-7634-4C5F-8EDC-768654B545A7}" dt="2022-04-25T16:45:25.083" v="105" actId="1076"/>
          <ac:spMkLst>
            <pc:docMk/>
            <pc:sldMk cId="3256964876" sldId="279"/>
            <ac:spMk id="7" creationId="{06CC6B24-271A-4928-1655-DBE34B324894}"/>
          </ac:spMkLst>
        </pc:spChg>
        <pc:picChg chg="add del mod">
          <ac:chgData name="Dahal, Ajaya" userId="S::ad2323@msstate.edu::4c1ffdd2-b76b-459b-9316-15d4107afe84" providerId="AD" clId="Web-{C435F70F-7634-4C5F-8EDC-768654B545A7}" dt="2022-04-25T16:35:38.786" v="73"/>
          <ac:picMkLst>
            <pc:docMk/>
            <pc:sldMk cId="3256964876" sldId="279"/>
            <ac:picMk id="3" creationId="{A382976A-5A7F-F17D-CB4A-D25291A408A6}"/>
          </ac:picMkLst>
        </pc:picChg>
        <pc:picChg chg="add del mod">
          <ac:chgData name="Dahal, Ajaya" userId="S::ad2323@msstate.edu::4c1ffdd2-b76b-459b-9316-15d4107afe84" providerId="AD" clId="Web-{C435F70F-7634-4C5F-8EDC-768654B545A7}" dt="2022-04-25T16:35:51.130" v="75"/>
          <ac:picMkLst>
            <pc:docMk/>
            <pc:sldMk cId="3256964876" sldId="279"/>
            <ac:picMk id="4" creationId="{CEC1B844-575A-B302-C3D8-30DCEE20ADED}"/>
          </ac:picMkLst>
        </pc:picChg>
        <pc:picChg chg="add del mod">
          <ac:chgData name="Dahal, Ajaya" userId="S::ad2323@msstate.edu::4c1ffdd2-b76b-459b-9316-15d4107afe84" providerId="AD" clId="Web-{C435F70F-7634-4C5F-8EDC-768654B545A7}" dt="2022-04-25T16:39:06.916" v="78"/>
          <ac:picMkLst>
            <pc:docMk/>
            <pc:sldMk cId="3256964876" sldId="279"/>
            <ac:picMk id="5" creationId="{AF77856E-3715-9997-E986-66B2FCFDE18B}"/>
          </ac:picMkLst>
        </pc:picChg>
        <pc:picChg chg="add mod">
          <ac:chgData name="Dahal, Ajaya" userId="S::ad2323@msstate.edu::4c1ffdd2-b76b-459b-9316-15d4107afe84" providerId="AD" clId="Web-{C435F70F-7634-4C5F-8EDC-768654B545A7}" dt="2022-04-25T16:39:11.479" v="80"/>
          <ac:picMkLst>
            <pc:docMk/>
            <pc:sldMk cId="3256964876" sldId="279"/>
            <ac:picMk id="6" creationId="{0EDE78BD-C80C-F169-50F1-0C94E902606D}"/>
          </ac:picMkLst>
        </pc:picChg>
      </pc:sldChg>
      <pc:sldChg chg="addSp delSp modSp new ord">
        <pc:chgData name="Dahal, Ajaya" userId="S::ad2323@msstate.edu::4c1ffdd2-b76b-459b-9316-15d4107afe84" providerId="AD" clId="Web-{C435F70F-7634-4C5F-8EDC-768654B545A7}" dt="2022-04-25T16:49:53.294" v="156"/>
        <pc:sldMkLst>
          <pc:docMk/>
          <pc:sldMk cId="45018839" sldId="280"/>
        </pc:sldMkLst>
        <pc:spChg chg="mod">
          <ac:chgData name="Dahal, Ajaya" userId="S::ad2323@msstate.edu::4c1ffdd2-b76b-459b-9316-15d4107afe84" providerId="AD" clId="Web-{C435F70F-7634-4C5F-8EDC-768654B545A7}" dt="2022-04-25T16:47:44.509" v="125" actId="20577"/>
          <ac:spMkLst>
            <pc:docMk/>
            <pc:sldMk cId="45018839" sldId="280"/>
            <ac:spMk id="2" creationId="{FA76F769-327D-DF8D-ED26-217F16A0071C}"/>
          </ac:spMkLst>
        </pc:spChg>
        <pc:spChg chg="del">
          <ac:chgData name="Dahal, Ajaya" userId="S::ad2323@msstate.edu::4c1ffdd2-b76b-459b-9316-15d4107afe84" providerId="AD" clId="Web-{C435F70F-7634-4C5F-8EDC-768654B545A7}" dt="2022-04-25T16:45:47.271" v="106"/>
          <ac:spMkLst>
            <pc:docMk/>
            <pc:sldMk cId="45018839" sldId="280"/>
            <ac:spMk id="3" creationId="{EFD05CD3-6471-46F7-9B4E-1CB83DBAD8B7}"/>
          </ac:spMkLst>
        </pc:spChg>
        <pc:spChg chg="add mod">
          <ac:chgData name="Dahal, Ajaya" userId="S::ad2323@msstate.edu::4c1ffdd2-b76b-459b-9316-15d4107afe84" providerId="AD" clId="Web-{C435F70F-7634-4C5F-8EDC-768654B545A7}" dt="2022-04-25T16:49:32.981" v="155" actId="1076"/>
          <ac:spMkLst>
            <pc:docMk/>
            <pc:sldMk cId="45018839" sldId="280"/>
            <ac:spMk id="7" creationId="{ADE39268-687C-C32F-ECB0-CD849F2D30B3}"/>
          </ac:spMkLst>
        </pc:spChg>
        <pc:picChg chg="add mod ord">
          <ac:chgData name="Dahal, Ajaya" userId="S::ad2323@msstate.edu::4c1ffdd2-b76b-459b-9316-15d4107afe84" providerId="AD" clId="Web-{C435F70F-7634-4C5F-8EDC-768654B545A7}" dt="2022-04-25T16:48:29.963" v="128" actId="1076"/>
          <ac:picMkLst>
            <pc:docMk/>
            <pc:sldMk cId="45018839" sldId="280"/>
            <ac:picMk id="4" creationId="{386B113E-8195-5ECA-F377-A53BFADD5B8F}"/>
          </ac:picMkLst>
        </pc:picChg>
        <pc:picChg chg="add mod">
          <ac:chgData name="Dahal, Ajaya" userId="S::ad2323@msstate.edu::4c1ffdd2-b76b-459b-9316-15d4107afe84" providerId="AD" clId="Web-{C435F70F-7634-4C5F-8EDC-768654B545A7}" dt="2022-04-25T16:48:46.167" v="131" actId="1076"/>
          <ac:picMkLst>
            <pc:docMk/>
            <pc:sldMk cId="45018839" sldId="280"/>
            <ac:picMk id="5" creationId="{7E08238F-A5E5-91B9-157D-9572CFD3F409}"/>
          </ac:picMkLst>
        </pc:picChg>
      </pc:sldChg>
    </pc:docChg>
  </pc:docChgLst>
  <pc:docChgLst>
    <pc:chgData name="Thames, Walker" userId="S::wjt96@msstate.edu::429253ce-c501-49a9-8ef0-0f1875c3ecbc" providerId="AD" clId="Web-{BE829B4E-8083-4B44-9B8B-430C27AEA7E5}"/>
    <pc:docChg chg="addSld delSld modSld sldOrd">
      <pc:chgData name="Thames, Walker" userId="S::wjt96@msstate.edu::429253ce-c501-49a9-8ef0-0f1875c3ecbc" providerId="AD" clId="Web-{BE829B4E-8083-4B44-9B8B-430C27AEA7E5}" dt="2022-04-25T17:01:29.524" v="576" actId="1076"/>
      <pc:docMkLst>
        <pc:docMk/>
      </pc:docMkLst>
      <pc:sldChg chg="modSp del">
        <pc:chgData name="Thames, Walker" userId="S::wjt96@msstate.edu::429253ce-c501-49a9-8ef0-0f1875c3ecbc" providerId="AD" clId="Web-{BE829B4E-8083-4B44-9B8B-430C27AEA7E5}" dt="2022-04-25T16:28:57.540" v="15"/>
        <pc:sldMkLst>
          <pc:docMk/>
          <pc:sldMk cId="2826615482" sldId="260"/>
        </pc:sldMkLst>
        <pc:picChg chg="mod">
          <ac:chgData name="Thames, Walker" userId="S::wjt96@msstate.edu::429253ce-c501-49a9-8ef0-0f1875c3ecbc" providerId="AD" clId="Web-{BE829B4E-8083-4B44-9B8B-430C27AEA7E5}" dt="2022-04-25T16:28:05.132" v="12" actId="1076"/>
          <ac:picMkLst>
            <pc:docMk/>
            <pc:sldMk cId="2826615482" sldId="260"/>
            <ac:picMk id="3" creationId="{0E131DBC-014A-98FE-3F00-08A80490A322}"/>
          </ac:picMkLst>
        </pc:picChg>
        <pc:picChg chg="mod modCrop">
          <ac:chgData name="Thames, Walker" userId="S::wjt96@msstate.edu::429253ce-c501-49a9-8ef0-0f1875c3ecbc" providerId="AD" clId="Web-{BE829B4E-8083-4B44-9B8B-430C27AEA7E5}" dt="2022-04-25T16:27:48.382" v="10" actId="1076"/>
          <ac:picMkLst>
            <pc:docMk/>
            <pc:sldMk cId="2826615482" sldId="260"/>
            <ac:picMk id="10" creationId="{42C76737-53E2-98EB-9EC4-863FED5E0FB5}"/>
          </ac:picMkLst>
        </pc:picChg>
        <pc:picChg chg="mod">
          <ac:chgData name="Thames, Walker" userId="S::wjt96@msstate.edu::429253ce-c501-49a9-8ef0-0f1875c3ecbc" providerId="AD" clId="Web-{BE829B4E-8083-4B44-9B8B-430C27AEA7E5}" dt="2022-04-25T16:27:46.616" v="9" actId="1076"/>
          <ac:picMkLst>
            <pc:docMk/>
            <pc:sldMk cId="2826615482" sldId="260"/>
            <ac:picMk id="11" creationId="{634193B5-C1F7-7503-13AA-7D981BF651E7}"/>
          </ac:picMkLst>
        </pc:picChg>
      </pc:sldChg>
      <pc:sldChg chg="addSp delSp modSp">
        <pc:chgData name="Thames, Walker" userId="S::wjt96@msstate.edu::429253ce-c501-49a9-8ef0-0f1875c3ecbc" providerId="AD" clId="Web-{BE829B4E-8083-4B44-9B8B-430C27AEA7E5}" dt="2022-04-25T16:45:13.532" v="189"/>
        <pc:sldMkLst>
          <pc:docMk/>
          <pc:sldMk cId="3868625949" sldId="261"/>
        </pc:sldMkLst>
        <pc:picChg chg="add del mod">
          <ac:chgData name="Thames, Walker" userId="S::wjt96@msstate.edu::429253ce-c501-49a9-8ef0-0f1875c3ecbc" providerId="AD" clId="Web-{BE829B4E-8083-4B44-9B8B-430C27AEA7E5}" dt="2022-04-25T16:45:11.360" v="187"/>
          <ac:picMkLst>
            <pc:docMk/>
            <pc:sldMk cId="3868625949" sldId="261"/>
            <ac:picMk id="2" creationId="{708277EE-B8EF-4793-5BED-459C43F63AE5}"/>
          </ac:picMkLst>
        </pc:picChg>
        <pc:picChg chg="add del mod">
          <ac:chgData name="Thames, Walker" userId="S::wjt96@msstate.edu::429253ce-c501-49a9-8ef0-0f1875c3ecbc" providerId="AD" clId="Web-{BE829B4E-8083-4B44-9B8B-430C27AEA7E5}" dt="2022-04-25T16:45:13.532" v="189"/>
          <ac:picMkLst>
            <pc:docMk/>
            <pc:sldMk cId="3868625949" sldId="261"/>
            <ac:picMk id="4" creationId="{F1731F91-F37F-D0F7-4E30-C3A08DA1D195}"/>
          </ac:picMkLst>
        </pc:picChg>
        <pc:picChg chg="add del mod">
          <ac:chgData name="Thames, Walker" userId="S::wjt96@msstate.edu::429253ce-c501-49a9-8ef0-0f1875c3ecbc" providerId="AD" clId="Web-{BE829B4E-8083-4B44-9B8B-430C27AEA7E5}" dt="2022-04-25T16:45:12.782" v="188"/>
          <ac:picMkLst>
            <pc:docMk/>
            <pc:sldMk cId="3868625949" sldId="261"/>
            <ac:picMk id="6" creationId="{C5A3112C-1B34-1212-3E66-11469DB5E0F0}"/>
          </ac:picMkLst>
        </pc:picChg>
      </pc:sldChg>
      <pc:sldChg chg="ord">
        <pc:chgData name="Thames, Walker" userId="S::wjt96@msstate.edu::429253ce-c501-49a9-8ef0-0f1875c3ecbc" providerId="AD" clId="Web-{BE829B4E-8083-4B44-9B8B-430C27AEA7E5}" dt="2022-04-25T16:47:16.894" v="190"/>
        <pc:sldMkLst>
          <pc:docMk/>
          <pc:sldMk cId="1430420888" sldId="271"/>
        </pc:sldMkLst>
      </pc:sldChg>
      <pc:sldChg chg="new del">
        <pc:chgData name="Thames, Walker" userId="S::wjt96@msstate.edu::429253ce-c501-49a9-8ef0-0f1875c3ecbc" providerId="AD" clId="Web-{BE829B4E-8083-4B44-9B8B-430C27AEA7E5}" dt="2022-04-25T16:28:52.415" v="14"/>
        <pc:sldMkLst>
          <pc:docMk/>
          <pc:sldMk cId="2375980530" sldId="275"/>
        </pc:sldMkLst>
      </pc:sldChg>
      <pc:sldChg chg="addSp delSp modSp add replId">
        <pc:chgData name="Thames, Walker" userId="S::wjt96@msstate.edu::429253ce-c501-49a9-8ef0-0f1875c3ecbc" providerId="AD" clId="Web-{BE829B4E-8083-4B44-9B8B-430C27AEA7E5}" dt="2022-04-25T16:32:11.341" v="91" actId="1076"/>
        <pc:sldMkLst>
          <pc:docMk/>
          <pc:sldMk cId="2058876912" sldId="276"/>
        </pc:sldMkLst>
        <pc:spChg chg="mod">
          <ac:chgData name="Thames, Walker" userId="S::wjt96@msstate.edu::429253ce-c501-49a9-8ef0-0f1875c3ecbc" providerId="AD" clId="Web-{BE829B4E-8083-4B44-9B8B-430C27AEA7E5}" dt="2022-04-25T16:31:05.090" v="75" actId="20577"/>
          <ac:spMkLst>
            <pc:docMk/>
            <pc:sldMk cId="2058876912" sldId="276"/>
            <ac:spMk id="2" creationId="{752E116A-E9AD-4035-9AC1-E931AB6C25CD}"/>
          </ac:spMkLst>
        </pc:spChg>
        <pc:grpChg chg="mod">
          <ac:chgData name="Thames, Walker" userId="S::wjt96@msstate.edu::429253ce-c501-49a9-8ef0-0f1875c3ecbc" providerId="AD" clId="Web-{BE829B4E-8083-4B44-9B8B-430C27AEA7E5}" dt="2022-04-25T16:29:59.979" v="61" actId="1076"/>
          <ac:grpSpMkLst>
            <pc:docMk/>
            <pc:sldMk cId="2058876912" sldId="276"/>
            <ac:grpSpMk id="7" creationId="{47A8C287-F438-94B0-DF7C-64749B67492B}"/>
          </ac:grpSpMkLst>
        </pc:grpChg>
        <pc:grpChg chg="mod">
          <ac:chgData name="Thames, Walker" userId="S::wjt96@msstate.edu::429253ce-c501-49a9-8ef0-0f1875c3ecbc" providerId="AD" clId="Web-{BE829B4E-8083-4B44-9B8B-430C27AEA7E5}" dt="2022-04-25T16:30:09.338" v="65" actId="1076"/>
          <ac:grpSpMkLst>
            <pc:docMk/>
            <pc:sldMk cId="2058876912" sldId="276"/>
            <ac:grpSpMk id="12" creationId="{BC332A43-6BC9-51DC-E2B4-D6AE0D7700CD}"/>
          </ac:grpSpMkLst>
        </pc:grpChg>
        <pc:picChg chg="mod">
          <ac:chgData name="Thames, Walker" userId="S::wjt96@msstate.edu::429253ce-c501-49a9-8ef0-0f1875c3ecbc" providerId="AD" clId="Web-{BE829B4E-8083-4B44-9B8B-430C27AEA7E5}" dt="2022-04-25T16:32:11.341" v="91" actId="1076"/>
          <ac:picMkLst>
            <pc:docMk/>
            <pc:sldMk cId="2058876912" sldId="276"/>
            <ac:picMk id="3" creationId="{0E131DBC-014A-98FE-3F00-08A80490A322}"/>
          </ac:picMkLst>
        </pc:picChg>
        <pc:picChg chg="mod">
          <ac:chgData name="Thames, Walker" userId="S::wjt96@msstate.edu::429253ce-c501-49a9-8ef0-0f1875c3ecbc" providerId="AD" clId="Web-{BE829B4E-8083-4B44-9B8B-430C27AEA7E5}" dt="2022-04-25T16:30:07.666" v="64" actId="1076"/>
          <ac:picMkLst>
            <pc:docMk/>
            <pc:sldMk cId="2058876912" sldId="276"/>
            <ac:picMk id="9" creationId="{4807863D-72E9-5139-296E-82695522A01C}"/>
          </ac:picMkLst>
        </pc:picChg>
        <pc:picChg chg="mod">
          <ac:chgData name="Thames, Walker" userId="S::wjt96@msstate.edu::429253ce-c501-49a9-8ef0-0f1875c3ecbc" providerId="AD" clId="Web-{BE829B4E-8083-4B44-9B8B-430C27AEA7E5}" dt="2022-04-25T16:30:03.479" v="62" actId="1076"/>
          <ac:picMkLst>
            <pc:docMk/>
            <pc:sldMk cId="2058876912" sldId="276"/>
            <ac:picMk id="10" creationId="{42C76737-53E2-98EB-9EC4-863FED5E0FB5}"/>
          </ac:picMkLst>
        </pc:picChg>
        <pc:cxnChg chg="add mod">
          <ac:chgData name="Thames, Walker" userId="S::wjt96@msstate.edu::429253ce-c501-49a9-8ef0-0f1875c3ecbc" providerId="AD" clId="Web-{BE829B4E-8083-4B44-9B8B-430C27AEA7E5}" dt="2022-04-25T16:30:32.104" v="68" actId="14100"/>
          <ac:cxnSpMkLst>
            <pc:docMk/>
            <pc:sldMk cId="2058876912" sldId="276"/>
            <ac:cxnSpMk id="13" creationId="{A3757A1A-147D-861D-D023-E45442294289}"/>
          </ac:cxnSpMkLst>
        </pc:cxnChg>
        <pc:cxnChg chg="add mod">
          <ac:chgData name="Thames, Walker" userId="S::wjt96@msstate.edu::429253ce-c501-49a9-8ef0-0f1875c3ecbc" providerId="AD" clId="Web-{BE829B4E-8083-4B44-9B8B-430C27AEA7E5}" dt="2022-04-25T16:30:38.948" v="71" actId="14100"/>
          <ac:cxnSpMkLst>
            <pc:docMk/>
            <pc:sldMk cId="2058876912" sldId="276"/>
            <ac:cxnSpMk id="14" creationId="{B6ACE912-0636-3662-0D8B-3388EA4FD8EA}"/>
          </ac:cxnSpMkLst>
        </pc:cxnChg>
        <pc:cxnChg chg="add del mod">
          <ac:chgData name="Thames, Walker" userId="S::wjt96@msstate.edu::429253ce-c501-49a9-8ef0-0f1875c3ecbc" providerId="AD" clId="Web-{BE829B4E-8083-4B44-9B8B-430C27AEA7E5}" dt="2022-04-25T16:31:27.637" v="79"/>
          <ac:cxnSpMkLst>
            <pc:docMk/>
            <pc:sldMk cId="2058876912" sldId="276"/>
            <ac:cxnSpMk id="15" creationId="{4B6A9E5F-BDC0-F1E1-982B-AF13D41733EB}"/>
          </ac:cxnSpMkLst>
        </pc:cxnChg>
        <pc:cxnChg chg="add mod">
          <ac:chgData name="Thames, Walker" userId="S::wjt96@msstate.edu::429253ce-c501-49a9-8ef0-0f1875c3ecbc" providerId="AD" clId="Web-{BE829B4E-8083-4B44-9B8B-430C27AEA7E5}" dt="2022-04-25T16:31:36.247" v="83" actId="14100"/>
          <ac:cxnSpMkLst>
            <pc:docMk/>
            <pc:sldMk cId="2058876912" sldId="276"/>
            <ac:cxnSpMk id="16" creationId="{A273BB50-51F9-A20E-25C0-DDEEE83D0187}"/>
          </ac:cxnSpMkLst>
        </pc:cxnChg>
        <pc:cxnChg chg="add mod">
          <ac:chgData name="Thames, Walker" userId="S::wjt96@msstate.edu::429253ce-c501-49a9-8ef0-0f1875c3ecbc" providerId="AD" clId="Web-{BE829B4E-8083-4B44-9B8B-430C27AEA7E5}" dt="2022-04-25T16:31:58.278" v="89" actId="14100"/>
          <ac:cxnSpMkLst>
            <pc:docMk/>
            <pc:sldMk cId="2058876912" sldId="276"/>
            <ac:cxnSpMk id="17" creationId="{5AAC6290-BF59-02D0-F71C-BFFDF8C0E1DB}"/>
          </ac:cxnSpMkLst>
        </pc:cxnChg>
      </pc:sldChg>
      <pc:sldChg chg="addSp delSp modSp new">
        <pc:chgData name="Thames, Walker" userId="S::wjt96@msstate.edu::429253ce-c501-49a9-8ef0-0f1875c3ecbc" providerId="AD" clId="Web-{BE829B4E-8083-4B44-9B8B-430C27AEA7E5}" dt="2022-04-25T16:43:45.186" v="172"/>
        <pc:sldMkLst>
          <pc:docMk/>
          <pc:sldMk cId="3874567871" sldId="277"/>
        </pc:sldMkLst>
        <pc:spChg chg="mod">
          <ac:chgData name="Thames, Walker" userId="S::wjt96@msstate.edu::429253ce-c501-49a9-8ef0-0f1875c3ecbc" providerId="AD" clId="Web-{BE829B4E-8083-4B44-9B8B-430C27AEA7E5}" dt="2022-04-25T16:29:11.024" v="33" actId="20577"/>
          <ac:spMkLst>
            <pc:docMk/>
            <pc:sldMk cId="3874567871" sldId="277"/>
            <ac:spMk id="2" creationId="{779D0E41-BB1B-88E8-F2D5-DF86C240D6C9}"/>
          </ac:spMkLst>
        </pc:spChg>
        <pc:spChg chg="del">
          <ac:chgData name="Thames, Walker" userId="S::wjt96@msstate.edu::429253ce-c501-49a9-8ef0-0f1875c3ecbc" providerId="AD" clId="Web-{BE829B4E-8083-4B44-9B8B-430C27AEA7E5}" dt="2022-04-25T16:33:11.171" v="92"/>
          <ac:spMkLst>
            <pc:docMk/>
            <pc:sldMk cId="3874567871" sldId="277"/>
            <ac:spMk id="3" creationId="{7CC84520-8C7B-83A0-92A0-760B87A4D5C9}"/>
          </ac:spMkLst>
        </pc:spChg>
        <pc:spChg chg="del">
          <ac:chgData name="Thames, Walker" userId="S::wjt96@msstate.edu::429253ce-c501-49a9-8ef0-0f1875c3ecbc" providerId="AD" clId="Web-{BE829B4E-8083-4B44-9B8B-430C27AEA7E5}" dt="2022-04-25T16:33:15.390" v="93"/>
          <ac:spMkLst>
            <pc:docMk/>
            <pc:sldMk cId="3874567871" sldId="277"/>
            <ac:spMk id="4" creationId="{5C5D9612-9561-154A-0ABC-D21C24B61DC6}"/>
          </ac:spMkLst>
        </pc:spChg>
        <pc:graphicFrameChg chg="add mod ord modGraphic">
          <ac:chgData name="Thames, Walker" userId="S::wjt96@msstate.edu::429253ce-c501-49a9-8ef0-0f1875c3ecbc" providerId="AD" clId="Web-{BE829B4E-8083-4B44-9B8B-430C27AEA7E5}" dt="2022-04-25T16:34:21.594" v="163" actId="14100"/>
          <ac:graphicFrameMkLst>
            <pc:docMk/>
            <pc:sldMk cId="3874567871" sldId="277"/>
            <ac:graphicFrameMk id="5" creationId="{5A6AE349-BA13-BD26-1079-069C6D3D0597}"/>
          </ac:graphicFrameMkLst>
        </pc:graphicFrameChg>
        <pc:picChg chg="add del mod">
          <ac:chgData name="Thames, Walker" userId="S::wjt96@msstate.edu::429253ce-c501-49a9-8ef0-0f1875c3ecbc" providerId="AD" clId="Web-{BE829B4E-8083-4B44-9B8B-430C27AEA7E5}" dt="2022-04-25T16:37:04.489" v="165"/>
          <ac:picMkLst>
            <pc:docMk/>
            <pc:sldMk cId="3874567871" sldId="277"/>
            <ac:picMk id="950" creationId="{F1A28DC8-0862-ECB5-0EE7-AA5451D5E890}"/>
          </ac:picMkLst>
        </pc:picChg>
        <pc:picChg chg="add del mod">
          <ac:chgData name="Thames, Walker" userId="S::wjt96@msstate.edu::429253ce-c501-49a9-8ef0-0f1875c3ecbc" providerId="AD" clId="Web-{BE829B4E-8083-4B44-9B8B-430C27AEA7E5}" dt="2022-04-25T16:43:45.186" v="172"/>
          <ac:picMkLst>
            <pc:docMk/>
            <pc:sldMk cId="3874567871" sldId="277"/>
            <ac:picMk id="951" creationId="{F410B7D9-6891-8E2E-ED36-A51800B7FA7A}"/>
          </ac:picMkLst>
        </pc:picChg>
      </pc:sldChg>
      <pc:sldChg chg="del">
        <pc:chgData name="Thames, Walker" userId="S::wjt96@msstate.edu::429253ce-c501-49a9-8ef0-0f1875c3ecbc" providerId="AD" clId="Web-{BE829B4E-8083-4B44-9B8B-430C27AEA7E5}" dt="2022-04-25T16:47:16.910" v="191"/>
        <pc:sldMkLst>
          <pc:docMk/>
          <pc:sldMk cId="1095643102" sldId="278"/>
        </pc:sldMkLst>
      </pc:sldChg>
      <pc:sldChg chg="addSp delSp modSp new">
        <pc:chgData name="Thames, Walker" userId="S::wjt96@msstate.edu::429253ce-c501-49a9-8ef0-0f1875c3ecbc" providerId="AD" clId="Web-{BE829B4E-8083-4B44-9B8B-430C27AEA7E5}" dt="2022-04-25T17:01:29.524" v="576" actId="1076"/>
        <pc:sldMkLst>
          <pc:docMk/>
          <pc:sldMk cId="134872202" sldId="281"/>
        </pc:sldMkLst>
        <pc:spChg chg="mod">
          <ac:chgData name="Thames, Walker" userId="S::wjt96@msstate.edu::429253ce-c501-49a9-8ef0-0f1875c3ecbc" providerId="AD" clId="Web-{BE829B4E-8083-4B44-9B8B-430C27AEA7E5}" dt="2022-04-25T16:49:25.210" v="217" actId="20577"/>
          <ac:spMkLst>
            <pc:docMk/>
            <pc:sldMk cId="134872202" sldId="281"/>
            <ac:spMk id="2" creationId="{E2D0D12E-1369-49C5-6A4C-3754479D6AED}"/>
          </ac:spMkLst>
        </pc:spChg>
        <pc:spChg chg="del">
          <ac:chgData name="Thames, Walker" userId="S::wjt96@msstate.edu::429253ce-c501-49a9-8ef0-0f1875c3ecbc" providerId="AD" clId="Web-{BE829B4E-8083-4B44-9B8B-430C27AEA7E5}" dt="2022-04-25T16:54:35.905" v="218"/>
          <ac:spMkLst>
            <pc:docMk/>
            <pc:sldMk cId="134872202" sldId="281"/>
            <ac:spMk id="3" creationId="{A8E77483-8D37-9C88-6F62-509F1EC7CE13}"/>
          </ac:spMkLst>
        </pc:spChg>
        <pc:spChg chg="add mod">
          <ac:chgData name="Thames, Walker" userId="S::wjt96@msstate.edu::429253ce-c501-49a9-8ef0-0f1875c3ecbc" providerId="AD" clId="Web-{BE829B4E-8083-4B44-9B8B-430C27AEA7E5}" dt="2022-04-25T16:54:35.921" v="220"/>
          <ac:spMkLst>
            <pc:docMk/>
            <pc:sldMk cId="134872202" sldId="281"/>
            <ac:spMk id="6" creationId="{FB7D1006-B3F2-0E9C-E583-C9D35193F0D0}"/>
          </ac:spMkLst>
        </pc:spChg>
        <pc:graphicFrameChg chg="add mod ord modGraphic">
          <ac:chgData name="Thames, Walker" userId="S::wjt96@msstate.edu::429253ce-c501-49a9-8ef0-0f1875c3ecbc" providerId="AD" clId="Web-{BE829B4E-8083-4B44-9B8B-430C27AEA7E5}" dt="2022-04-25T17:01:29.524" v="576" actId="1076"/>
          <ac:graphicFrameMkLst>
            <pc:docMk/>
            <pc:sldMk cId="134872202" sldId="281"/>
            <ac:graphicFrameMk id="5" creationId="{578462B0-C2BE-A9AE-2ED1-29EB52301EC7}"/>
          </ac:graphicFrameMkLst>
        </pc:graphicFrameChg>
      </pc:sldChg>
    </pc:docChg>
  </pc:docChgLst>
  <pc:docChgLst>
    <pc:chgData name="Clark, Will" userId="19d4d144-048b-49f6-a9df-331623c4ea62" providerId="ADAL" clId="{F032CCBC-563D-423A-A5E4-92D5C2BEB788}"/>
    <pc:docChg chg="undo custSel addSld delSld modSld sldOrd">
      <pc:chgData name="Clark, Will" userId="19d4d144-048b-49f6-a9df-331623c4ea62" providerId="ADAL" clId="{F032CCBC-563D-423A-A5E4-92D5C2BEB788}" dt="2022-04-26T16:28:08.855" v="514" actId="27636"/>
      <pc:docMkLst>
        <pc:docMk/>
      </pc:docMkLst>
      <pc:sldChg chg="del">
        <pc:chgData name="Clark, Will" userId="19d4d144-048b-49f6-a9df-331623c4ea62" providerId="ADAL" clId="{F032CCBC-563D-423A-A5E4-92D5C2BEB788}" dt="2022-04-25T15:01:58.778" v="2" actId="47"/>
        <pc:sldMkLst>
          <pc:docMk/>
          <pc:sldMk cId="109857222" sldId="256"/>
        </pc:sldMkLst>
      </pc:sldChg>
      <pc:sldChg chg="addSp delSp modSp new mod modClrScheme chgLayout">
        <pc:chgData name="Clark, Will" userId="19d4d144-048b-49f6-a9df-331623c4ea62" providerId="ADAL" clId="{F032CCBC-563D-423A-A5E4-92D5C2BEB788}" dt="2022-04-25T15:34:07.527" v="425" actId="18131"/>
        <pc:sldMkLst>
          <pc:docMk/>
          <pc:sldMk cId="1840446082" sldId="256"/>
        </pc:sldMkLst>
        <pc:spChg chg="del mod ord">
          <ac:chgData name="Clark, Will" userId="19d4d144-048b-49f6-a9df-331623c4ea62" providerId="ADAL" clId="{F032CCBC-563D-423A-A5E4-92D5C2BEB788}" dt="2022-04-25T15:03:32.517" v="7" actId="700"/>
          <ac:spMkLst>
            <pc:docMk/>
            <pc:sldMk cId="1840446082" sldId="256"/>
            <ac:spMk id="2" creationId="{F8E4D68C-AF47-4DDD-A5AC-5D6AA3A0CB95}"/>
          </ac:spMkLst>
        </pc:spChg>
        <pc:spChg chg="del mod ord">
          <ac:chgData name="Clark, Will" userId="19d4d144-048b-49f6-a9df-331623c4ea62" providerId="ADAL" clId="{F032CCBC-563D-423A-A5E4-92D5C2BEB788}" dt="2022-04-25T15:03:32.517" v="7" actId="700"/>
          <ac:spMkLst>
            <pc:docMk/>
            <pc:sldMk cId="1840446082" sldId="256"/>
            <ac:spMk id="3" creationId="{95B2F16A-8FBD-438B-A574-04040BE8D837}"/>
          </ac:spMkLst>
        </pc:spChg>
        <pc:spChg chg="add del mod ord">
          <ac:chgData name="Clark, Will" userId="19d4d144-048b-49f6-a9df-331623c4ea62" providerId="ADAL" clId="{F032CCBC-563D-423A-A5E4-92D5C2BEB788}" dt="2022-04-25T15:03:41.143" v="9" actId="700"/>
          <ac:spMkLst>
            <pc:docMk/>
            <pc:sldMk cId="1840446082" sldId="256"/>
            <ac:spMk id="4" creationId="{3023079A-7A3A-41E8-B595-2FCA46D83C32}"/>
          </ac:spMkLst>
        </pc:spChg>
        <pc:spChg chg="add del mod ord">
          <ac:chgData name="Clark, Will" userId="19d4d144-048b-49f6-a9df-331623c4ea62" providerId="ADAL" clId="{F032CCBC-563D-423A-A5E4-92D5C2BEB788}" dt="2022-04-25T15:03:41.143" v="9" actId="700"/>
          <ac:spMkLst>
            <pc:docMk/>
            <pc:sldMk cId="1840446082" sldId="256"/>
            <ac:spMk id="5" creationId="{68D5B5F4-59C1-4834-A5E8-1F53CBDACD5E}"/>
          </ac:spMkLst>
        </pc:spChg>
        <pc:spChg chg="add del mod ord">
          <ac:chgData name="Clark, Will" userId="19d4d144-048b-49f6-a9df-331623c4ea62" providerId="ADAL" clId="{F032CCBC-563D-423A-A5E4-92D5C2BEB788}" dt="2022-04-25T15:03:41.143" v="9" actId="700"/>
          <ac:spMkLst>
            <pc:docMk/>
            <pc:sldMk cId="1840446082" sldId="256"/>
            <ac:spMk id="6" creationId="{DFDEF7ED-F2CF-4061-895A-D3794B2E0547}"/>
          </ac:spMkLst>
        </pc:spChg>
        <pc:spChg chg="add del mod ord">
          <ac:chgData name="Clark, Will" userId="19d4d144-048b-49f6-a9df-331623c4ea62" providerId="ADAL" clId="{F032CCBC-563D-423A-A5E4-92D5C2BEB788}" dt="2022-04-25T15:03:47.550" v="11" actId="700"/>
          <ac:spMkLst>
            <pc:docMk/>
            <pc:sldMk cId="1840446082" sldId="256"/>
            <ac:spMk id="7" creationId="{434962B5-A093-4AF0-A3FC-7B285B84F981}"/>
          </ac:spMkLst>
        </pc:spChg>
        <pc:spChg chg="add del mod ord">
          <ac:chgData name="Clark, Will" userId="19d4d144-048b-49f6-a9df-331623c4ea62" providerId="ADAL" clId="{F032CCBC-563D-423A-A5E4-92D5C2BEB788}" dt="2022-04-25T15:03:47.550" v="11" actId="700"/>
          <ac:spMkLst>
            <pc:docMk/>
            <pc:sldMk cId="1840446082" sldId="256"/>
            <ac:spMk id="8" creationId="{013BEA7E-B344-4276-9506-526EE015EE65}"/>
          </ac:spMkLst>
        </pc:spChg>
        <pc:spChg chg="add mod ord">
          <ac:chgData name="Clark, Will" userId="19d4d144-048b-49f6-a9df-331623c4ea62" providerId="ADAL" clId="{F032CCBC-563D-423A-A5E4-92D5C2BEB788}" dt="2022-04-25T15:04:44.859" v="79" actId="207"/>
          <ac:spMkLst>
            <pc:docMk/>
            <pc:sldMk cId="1840446082" sldId="256"/>
            <ac:spMk id="9" creationId="{402EAB57-9F5F-47EB-B9CD-98795D71E6AE}"/>
          </ac:spMkLst>
        </pc:spChg>
        <pc:spChg chg="add mod ord">
          <ac:chgData name="Clark, Will" userId="19d4d144-048b-49f6-a9df-331623c4ea62" providerId="ADAL" clId="{F032CCBC-563D-423A-A5E4-92D5C2BEB788}" dt="2022-04-25T15:05:11.074" v="80" actId="207"/>
          <ac:spMkLst>
            <pc:docMk/>
            <pc:sldMk cId="1840446082" sldId="256"/>
            <ac:spMk id="10" creationId="{052EBE44-DA64-4713-A570-9C4BF0708B02}"/>
          </ac:spMkLst>
        </pc:spChg>
        <pc:picChg chg="add mod modCrop">
          <ac:chgData name="Clark, Will" userId="19d4d144-048b-49f6-a9df-331623c4ea62" providerId="ADAL" clId="{F032CCBC-563D-423A-A5E4-92D5C2BEB788}" dt="2022-04-25T15:34:07.527" v="425" actId="18131"/>
          <ac:picMkLst>
            <pc:docMk/>
            <pc:sldMk cId="1840446082" sldId="256"/>
            <ac:picMk id="12" creationId="{3E85A800-5814-4D40-B6C8-2AC0DA87BA72}"/>
          </ac:picMkLst>
        </pc:picChg>
      </pc:sldChg>
      <pc:sldChg chg="delSp add del setBg delDesignElem">
        <pc:chgData name="Clark, Will" userId="19d4d144-048b-49f6-a9df-331623c4ea62" providerId="ADAL" clId="{F032CCBC-563D-423A-A5E4-92D5C2BEB788}" dt="2022-04-25T15:02:09.796" v="3" actId="47"/>
        <pc:sldMkLst>
          <pc:docMk/>
          <pc:sldMk cId="803153894" sldId="257"/>
        </pc:sldMkLst>
        <pc:spChg chg="mod ord">
          <ac:chgData name="Clark, Will" userId="19d4d144-048b-49f6-a9df-331623c4ea62" providerId="ADAL" clId="{F032CCBC-563D-423A-A5E4-92D5C2BEB788}" dt="2022-04-25T15:06:35.063" v="103" actId="700"/>
          <ac:spMkLst>
            <pc:docMk/>
            <pc:sldMk cId="803153894" sldId="257"/>
            <ac:spMk id="2" creationId="{64A55F42-0E18-45D3-B22D-F4828B5CCFA8}"/>
          </ac:spMkLst>
        </pc:spChg>
        <pc:spChg chg="del">
          <ac:chgData name="Clark, Will" userId="19d4d144-048b-49f6-a9df-331623c4ea62" providerId="ADAL" clId="{F032CCBC-563D-423A-A5E4-92D5C2BEB788}" dt="2022-04-25T15:06:35.063" v="103" actId="700"/>
          <ac:spMkLst>
            <pc:docMk/>
            <pc:sldMk cId="803153894" sldId="257"/>
            <ac:spMk id="3" creationId="{02980E84-745E-42E4-A566-925E72C01D9D}"/>
          </ac:spMkLst>
        </pc:spChg>
        <pc:spChg chg="add mod">
          <ac:chgData name="Clark, Will" userId="19d4d144-048b-49f6-a9df-331623c4ea62" providerId="ADAL" clId="{F032CCBC-563D-423A-A5E4-92D5C2BEB788}" dt="2022-04-25T15:31:35.523" v="404" actId="20577"/>
          <ac:spMkLst>
            <pc:docMk/>
            <pc:sldMk cId="803153894" sldId="257"/>
            <ac:spMk id="8" creationId="{B0E65575-26C5-4010-B372-25F762F9A793}"/>
          </ac:spMkLst>
        </pc:spChg>
        <pc:spChg chg="add mod">
          <ac:chgData name="Clark, Will" userId="19d4d144-048b-49f6-a9df-331623c4ea62" providerId="ADAL" clId="{F032CCBC-563D-423A-A5E4-92D5C2BEB788}" dt="2022-04-25T15:32:43.675" v="423" actId="27107"/>
          <ac:spMkLst>
            <pc:docMk/>
            <pc:sldMk cId="803153894" sldId="257"/>
            <ac:spMk id="9" creationId="{8F55C13A-49B0-44AC-8348-ADB822C5DCF6}"/>
          </ac:spMkLst>
        </pc:spChg>
        <pc:spChg chg="add mod">
          <ac:chgData name="Clark, Will" userId="19d4d144-048b-49f6-a9df-331623c4ea62" providerId="ADAL" clId="{F032CCBC-563D-423A-A5E4-92D5C2BEB788}" dt="2022-04-25T15:31:45.232" v="408" actId="20577"/>
          <ac:spMkLst>
            <pc:docMk/>
            <pc:sldMk cId="803153894" sldId="257"/>
            <ac:spMk id="10" creationId="{20A2AF6E-F844-48FD-985C-1EB1D0F65A38}"/>
          </ac:spMkLst>
        </pc:spChg>
        <pc:spChg chg="add mod">
          <ac:chgData name="Clark, Will" userId="19d4d144-048b-49f6-a9df-331623c4ea62" providerId="ADAL" clId="{F032CCBC-563D-423A-A5E4-92D5C2BEB788}" dt="2022-04-25T15:32:20.589" v="422" actId="20577"/>
          <ac:spMkLst>
            <pc:docMk/>
            <pc:sldMk cId="803153894" sldId="257"/>
            <ac:spMk id="11" creationId="{7F794C47-BD34-4EF9-B561-8E5AEA23E4C5}"/>
          </ac:spMkLst>
        </pc:spChg>
        <pc:spChg chg="add mod">
          <ac:chgData name="Clark, Will" userId="19d4d144-048b-49f6-a9df-331623c4ea62" providerId="ADAL" clId="{F032CCBC-563D-423A-A5E4-92D5C2BEB788}" dt="2022-04-25T15:31:55.621" v="412" actId="20577"/>
          <ac:spMkLst>
            <pc:docMk/>
            <pc:sldMk cId="803153894" sldId="257"/>
            <ac:spMk id="12" creationId="{B8C45C5A-9D89-4F55-A8F9-C2A673659688}"/>
          </ac:spMkLst>
        </pc:spChg>
        <pc:spChg chg="del">
          <ac:chgData name="Clark, Will" userId="19d4d144-048b-49f6-a9df-331623c4ea62" providerId="ADAL" clId="{F032CCBC-563D-423A-A5E4-92D5C2BEB788}" dt="2022-04-25T15:01:56.928" v="1"/>
          <ac:spMkLst>
            <pc:docMk/>
            <pc:sldMk cId="803153894" sldId="257"/>
            <ac:spMk id="86" creationId="{5DDE08C2-90C5-4136-9BF1-8F19E825BE6C}"/>
          </ac:spMkLst>
        </pc:spChg>
        <pc:grpChg chg="add mod">
          <ac:chgData name="Clark, Will" userId="19d4d144-048b-49f6-a9df-331623c4ea62" providerId="ADAL" clId="{F032CCBC-563D-423A-A5E4-92D5C2BEB788}" dt="2022-04-25T15:07:10.731" v="109" actId="1076"/>
          <ac:grpSpMkLst>
            <pc:docMk/>
            <pc:sldMk cId="803153894" sldId="257"/>
            <ac:grpSpMk id="14" creationId="{7B04F288-53A4-40C5-812A-7822FF313A27}"/>
          </ac:grpSpMkLst>
        </pc:grpChg>
        <pc:grpChg chg="del">
          <ac:chgData name="Clark, Will" userId="19d4d144-048b-49f6-a9df-331623c4ea62" providerId="ADAL" clId="{F032CCBC-563D-423A-A5E4-92D5C2BEB788}" dt="2022-04-25T15:01:56.928" v="1"/>
          <ac:grpSpMkLst>
            <pc:docMk/>
            <pc:sldMk cId="803153894" sldId="257"/>
            <ac:grpSpMk id="88" creationId="{36A7F378-4E9D-43CC-90B9-25B3371F0608}"/>
          </ac:grpSpMkLst>
        </pc:grpChg>
        <pc:picChg chg="add mod">
          <ac:chgData name="Clark, Will" userId="19d4d144-048b-49f6-a9df-331623c4ea62" providerId="ADAL" clId="{F032CCBC-563D-423A-A5E4-92D5C2BEB788}" dt="2022-04-25T15:06:58.386" v="107" actId="164"/>
          <ac:picMkLst>
            <pc:docMk/>
            <pc:sldMk cId="803153894" sldId="257"/>
            <ac:picMk id="4" creationId="{FBA9B23F-D2D3-44A1-868F-494768DF7ED1}"/>
          </ac:picMkLst>
        </pc:picChg>
        <pc:picChg chg="add mod">
          <ac:chgData name="Clark, Will" userId="19d4d144-048b-49f6-a9df-331623c4ea62" providerId="ADAL" clId="{F032CCBC-563D-423A-A5E4-92D5C2BEB788}" dt="2022-04-25T15:06:58.386" v="107" actId="164"/>
          <ac:picMkLst>
            <pc:docMk/>
            <pc:sldMk cId="803153894" sldId="257"/>
            <ac:picMk id="5" creationId="{EA101C42-8CBE-42DB-B378-CAEF691ED21F}"/>
          </ac:picMkLst>
        </pc:picChg>
        <pc:picChg chg="add mod">
          <ac:chgData name="Clark, Will" userId="19d4d144-048b-49f6-a9df-331623c4ea62" providerId="ADAL" clId="{F032CCBC-563D-423A-A5E4-92D5C2BEB788}" dt="2022-04-25T15:06:58.386" v="107" actId="164"/>
          <ac:picMkLst>
            <pc:docMk/>
            <pc:sldMk cId="803153894" sldId="257"/>
            <ac:picMk id="6" creationId="{5804E98A-F70E-49D3-B407-0E10342E3B45}"/>
          </ac:picMkLst>
        </pc:picChg>
        <pc:picChg chg="add mod">
          <ac:chgData name="Clark, Will" userId="19d4d144-048b-49f6-a9df-331623c4ea62" providerId="ADAL" clId="{F032CCBC-563D-423A-A5E4-92D5C2BEB788}" dt="2022-04-25T15:06:58.386" v="107" actId="164"/>
          <ac:picMkLst>
            <pc:docMk/>
            <pc:sldMk cId="803153894" sldId="257"/>
            <ac:picMk id="7" creationId="{A0B62542-59DA-44EA-B443-FF4CD854EE3F}"/>
          </ac:picMkLst>
        </pc:picChg>
        <pc:picChg chg="add mod">
          <ac:chgData name="Clark, Will" userId="19d4d144-048b-49f6-a9df-331623c4ea62" providerId="ADAL" clId="{F032CCBC-563D-423A-A5E4-92D5C2BEB788}" dt="2022-04-25T15:06:58.386" v="107" actId="164"/>
          <ac:picMkLst>
            <pc:docMk/>
            <pc:sldMk cId="803153894" sldId="257"/>
            <ac:picMk id="13" creationId="{0926E4C0-2B56-4084-8637-440010A18267}"/>
          </ac:picMkLst>
        </pc:picChg>
      </pc:sldChg>
      <pc:sldChg chg="addSp delSp modSp new mod modClrScheme addCm chgLayout">
        <pc:chgData name="Clark, Will" userId="19d4d144-048b-49f6-a9df-331623c4ea62" providerId="ADAL" clId="{F032CCBC-563D-423A-A5E4-92D5C2BEB788}" dt="2022-04-26T14:00:50.218" v="459"/>
        <pc:sldMkLst>
          <pc:docMk/>
          <pc:sldMk cId="18666399" sldId="258"/>
        </pc:sldMkLst>
        <pc:spChg chg="del mod ord">
          <ac:chgData name="Clark, Will" userId="19d4d144-048b-49f6-a9df-331623c4ea62" providerId="ADAL" clId="{F032CCBC-563D-423A-A5E4-92D5C2BEB788}" dt="2022-04-25T15:07:22.780" v="111" actId="700"/>
          <ac:spMkLst>
            <pc:docMk/>
            <pc:sldMk cId="18666399" sldId="258"/>
            <ac:spMk id="2" creationId="{577720BC-3F56-482F-A8EC-286756B0D95D}"/>
          </ac:spMkLst>
        </pc:spChg>
        <pc:spChg chg="add mod ord">
          <ac:chgData name="Clark, Will" userId="19d4d144-048b-49f6-a9df-331623c4ea62" providerId="ADAL" clId="{F032CCBC-563D-423A-A5E4-92D5C2BEB788}" dt="2022-04-25T15:07:27.560" v="127" actId="20577"/>
          <ac:spMkLst>
            <pc:docMk/>
            <pc:sldMk cId="18666399" sldId="258"/>
            <ac:spMk id="3" creationId="{85E26B26-B486-408E-905E-937D38E47043}"/>
          </ac:spMkLst>
        </pc:spChg>
        <pc:spChg chg="add del mod ord">
          <ac:chgData name="Clark, Will" userId="19d4d144-048b-49f6-a9df-331623c4ea62" providerId="ADAL" clId="{F032CCBC-563D-423A-A5E4-92D5C2BEB788}" dt="2022-04-25T15:07:37.852" v="128"/>
          <ac:spMkLst>
            <pc:docMk/>
            <pc:sldMk cId="18666399" sldId="258"/>
            <ac:spMk id="4" creationId="{731D0371-4DD5-428D-9544-17D63371DFE6}"/>
          </ac:spMkLst>
        </pc:spChg>
        <pc:spChg chg="add mod ord">
          <ac:chgData name="Clark, Will" userId="19d4d144-048b-49f6-a9df-331623c4ea62" providerId="ADAL" clId="{F032CCBC-563D-423A-A5E4-92D5C2BEB788}" dt="2022-04-25T15:09:20.743" v="162" actId="403"/>
          <ac:spMkLst>
            <pc:docMk/>
            <pc:sldMk cId="18666399" sldId="258"/>
            <ac:spMk id="5" creationId="{F1A360F0-6875-4DF1-A7FA-5416106D84EC}"/>
          </ac:spMkLst>
        </pc:spChg>
        <pc:picChg chg="add mod">
          <ac:chgData name="Clark, Will" userId="19d4d144-048b-49f6-a9df-331623c4ea62" providerId="ADAL" clId="{F032CCBC-563D-423A-A5E4-92D5C2BEB788}" dt="2022-04-25T15:07:45.975" v="129" actId="1076"/>
          <ac:picMkLst>
            <pc:docMk/>
            <pc:sldMk cId="18666399" sldId="258"/>
            <ac:picMk id="6" creationId="{1EC49740-9261-42EF-95D6-65956474AACF}"/>
          </ac:picMkLst>
        </pc:picChg>
      </pc:sldChg>
      <pc:sldChg chg="addSp delSp modSp new mod">
        <pc:chgData name="Clark, Will" userId="19d4d144-048b-49f6-a9df-331623c4ea62" providerId="ADAL" clId="{F032CCBC-563D-423A-A5E4-92D5C2BEB788}" dt="2022-04-25T15:09:29.526" v="164" actId="14100"/>
        <pc:sldMkLst>
          <pc:docMk/>
          <pc:sldMk cId="1221704629" sldId="259"/>
        </pc:sldMkLst>
        <pc:spChg chg="mod">
          <ac:chgData name="Clark, Will" userId="19d4d144-048b-49f6-a9df-331623c4ea62" providerId="ADAL" clId="{F032CCBC-563D-423A-A5E4-92D5C2BEB788}" dt="2022-04-25T15:08:31.125" v="151" actId="20577"/>
          <ac:spMkLst>
            <pc:docMk/>
            <pc:sldMk cId="1221704629" sldId="259"/>
            <ac:spMk id="2" creationId="{01998482-7184-425F-8504-18B369894660}"/>
          </ac:spMkLst>
        </pc:spChg>
        <pc:spChg chg="del">
          <ac:chgData name="Clark, Will" userId="19d4d144-048b-49f6-a9df-331623c4ea62" providerId="ADAL" clId="{F032CCBC-563D-423A-A5E4-92D5C2BEB788}" dt="2022-04-25T15:08:40.111" v="152"/>
          <ac:spMkLst>
            <pc:docMk/>
            <pc:sldMk cId="1221704629" sldId="259"/>
            <ac:spMk id="3" creationId="{92E204CA-57DD-4480-B49E-48E5EB8F644B}"/>
          </ac:spMkLst>
        </pc:spChg>
        <pc:spChg chg="mod">
          <ac:chgData name="Clark, Will" userId="19d4d144-048b-49f6-a9df-331623c4ea62" providerId="ADAL" clId="{F032CCBC-563D-423A-A5E4-92D5C2BEB788}" dt="2022-04-25T15:09:29.526" v="164" actId="14100"/>
          <ac:spMkLst>
            <pc:docMk/>
            <pc:sldMk cId="1221704629" sldId="259"/>
            <ac:spMk id="4" creationId="{490B742A-E7D2-4283-A399-121503C3CDF7}"/>
          </ac:spMkLst>
        </pc:spChg>
        <pc:picChg chg="add mod">
          <ac:chgData name="Clark, Will" userId="19d4d144-048b-49f6-a9df-331623c4ea62" providerId="ADAL" clId="{F032CCBC-563D-423A-A5E4-92D5C2BEB788}" dt="2022-04-25T15:08:43.783" v="153" actId="1076"/>
          <ac:picMkLst>
            <pc:docMk/>
            <pc:sldMk cId="1221704629" sldId="259"/>
            <ac:picMk id="5" creationId="{3EDF3996-E4AA-43BA-9EF9-0D02089D1E00}"/>
          </ac:picMkLst>
        </pc:picChg>
      </pc:sldChg>
      <pc:sldChg chg="modSp new mod ord">
        <pc:chgData name="Clark, Will" userId="19d4d144-048b-49f6-a9df-331623c4ea62" providerId="ADAL" clId="{F032CCBC-563D-423A-A5E4-92D5C2BEB788}" dt="2022-04-25T15:29:45.305" v="398" actId="20578"/>
        <pc:sldMkLst>
          <pc:docMk/>
          <pc:sldMk cId="2826615482" sldId="260"/>
        </pc:sldMkLst>
        <pc:spChg chg="mod">
          <ac:chgData name="Clark, Will" userId="19d4d144-048b-49f6-a9df-331623c4ea62" providerId="ADAL" clId="{F032CCBC-563D-423A-A5E4-92D5C2BEB788}" dt="2022-04-25T15:09:57.165" v="173" actId="20577"/>
          <ac:spMkLst>
            <pc:docMk/>
            <pc:sldMk cId="2826615482" sldId="260"/>
            <ac:spMk id="2" creationId="{752E116A-E9AD-4035-9AC1-E931AB6C25CD}"/>
          </ac:spMkLst>
        </pc:spChg>
      </pc:sldChg>
      <pc:sldChg chg="addSp delSp modSp new mod modClrScheme chgLayout">
        <pc:chgData name="Clark, Will" userId="19d4d144-048b-49f6-a9df-331623c4ea62" providerId="ADAL" clId="{F032CCBC-563D-423A-A5E4-92D5C2BEB788}" dt="2022-04-25T15:10:28.957" v="184" actId="207"/>
        <pc:sldMkLst>
          <pc:docMk/>
          <pc:sldMk cId="3868625949" sldId="261"/>
        </pc:sldMkLst>
        <pc:spChg chg="del mod ord">
          <ac:chgData name="Clark, Will" userId="19d4d144-048b-49f6-a9df-331623c4ea62" providerId="ADAL" clId="{F032CCBC-563D-423A-A5E4-92D5C2BEB788}" dt="2022-04-25T15:10:14.539" v="175" actId="700"/>
          <ac:spMkLst>
            <pc:docMk/>
            <pc:sldMk cId="3868625949" sldId="261"/>
            <ac:spMk id="2" creationId="{7D4746FF-713A-4DAD-AE88-0283CC343084}"/>
          </ac:spMkLst>
        </pc:spChg>
        <pc:spChg chg="add mod ord">
          <ac:chgData name="Clark, Will" userId="19d4d144-048b-49f6-a9df-331623c4ea62" providerId="ADAL" clId="{F032CCBC-563D-423A-A5E4-92D5C2BEB788}" dt="2022-04-25T15:10:16.534" v="182" actId="20577"/>
          <ac:spMkLst>
            <pc:docMk/>
            <pc:sldMk cId="3868625949" sldId="261"/>
            <ac:spMk id="3" creationId="{FEEEE7D7-A10F-4846-93A2-BF20C5E30E67}"/>
          </ac:spMkLst>
        </pc:spChg>
        <pc:spChg chg="add del mod ord">
          <ac:chgData name="Clark, Will" userId="19d4d144-048b-49f6-a9df-331623c4ea62" providerId="ADAL" clId="{F032CCBC-563D-423A-A5E4-92D5C2BEB788}" dt="2022-04-25T15:10:22.651" v="183"/>
          <ac:spMkLst>
            <pc:docMk/>
            <pc:sldMk cId="3868625949" sldId="261"/>
            <ac:spMk id="4" creationId="{0B5D05E0-3F66-40A0-A391-4AF5C9FFB63E}"/>
          </ac:spMkLst>
        </pc:spChg>
        <pc:spChg chg="add mod">
          <ac:chgData name="Clark, Will" userId="19d4d144-048b-49f6-a9df-331623c4ea62" providerId="ADAL" clId="{F032CCBC-563D-423A-A5E4-92D5C2BEB788}" dt="2022-04-25T15:10:28.957" v="184" actId="207"/>
          <ac:spMkLst>
            <pc:docMk/>
            <pc:sldMk cId="3868625949" sldId="261"/>
            <ac:spMk id="5" creationId="{152CEC5A-84DB-413B-9907-E80F849D3C63}"/>
          </ac:spMkLst>
        </pc:spChg>
      </pc:sldChg>
      <pc:sldChg chg="addSp delSp modSp new mod modClrScheme chgLayout">
        <pc:chgData name="Clark, Will" userId="19d4d144-048b-49f6-a9df-331623c4ea62" providerId="ADAL" clId="{F032CCBC-563D-423A-A5E4-92D5C2BEB788}" dt="2022-04-25T15:11:06.429" v="199"/>
        <pc:sldMkLst>
          <pc:docMk/>
          <pc:sldMk cId="336347652" sldId="262"/>
        </pc:sldMkLst>
        <pc:spChg chg="del mod ord">
          <ac:chgData name="Clark, Will" userId="19d4d144-048b-49f6-a9df-331623c4ea62" providerId="ADAL" clId="{F032CCBC-563D-423A-A5E4-92D5C2BEB788}" dt="2022-04-25T15:10:46.146" v="186" actId="700"/>
          <ac:spMkLst>
            <pc:docMk/>
            <pc:sldMk cId="336347652" sldId="262"/>
            <ac:spMk id="2" creationId="{EAEC60FC-514E-4458-9A28-02DD05D538D5}"/>
          </ac:spMkLst>
        </pc:spChg>
        <pc:spChg chg="del mod ord">
          <ac:chgData name="Clark, Will" userId="19d4d144-048b-49f6-a9df-331623c4ea62" providerId="ADAL" clId="{F032CCBC-563D-423A-A5E4-92D5C2BEB788}" dt="2022-04-25T15:10:46.146" v="186" actId="700"/>
          <ac:spMkLst>
            <pc:docMk/>
            <pc:sldMk cId="336347652" sldId="262"/>
            <ac:spMk id="3" creationId="{29CBB2C4-7647-43F4-B450-FFB07B0B4F1C}"/>
          </ac:spMkLst>
        </pc:spChg>
        <pc:spChg chg="add mod ord">
          <ac:chgData name="Clark, Will" userId="19d4d144-048b-49f6-a9df-331623c4ea62" providerId="ADAL" clId="{F032CCBC-563D-423A-A5E4-92D5C2BEB788}" dt="2022-04-25T15:10:48.257" v="194" actId="20577"/>
          <ac:spMkLst>
            <pc:docMk/>
            <pc:sldMk cId="336347652" sldId="262"/>
            <ac:spMk id="4" creationId="{8B9B9F99-D497-4C33-8DDA-4BBF2FAFA02A}"/>
          </ac:spMkLst>
        </pc:spChg>
        <pc:spChg chg="add del mod ord">
          <ac:chgData name="Clark, Will" userId="19d4d144-048b-49f6-a9df-331623c4ea62" providerId="ADAL" clId="{F032CCBC-563D-423A-A5E4-92D5C2BEB788}" dt="2022-04-25T15:10:54.309" v="195"/>
          <ac:spMkLst>
            <pc:docMk/>
            <pc:sldMk cId="336347652" sldId="262"/>
            <ac:spMk id="5" creationId="{B0D4A9CF-27C3-49AC-99C8-37B57B4AB569}"/>
          </ac:spMkLst>
        </pc:spChg>
        <pc:spChg chg="add del mod ord">
          <ac:chgData name="Clark, Will" userId="19d4d144-048b-49f6-a9df-331623c4ea62" providerId="ADAL" clId="{F032CCBC-563D-423A-A5E4-92D5C2BEB788}" dt="2022-04-25T15:11:06.429" v="199"/>
          <ac:spMkLst>
            <pc:docMk/>
            <pc:sldMk cId="336347652" sldId="262"/>
            <ac:spMk id="6" creationId="{5D2FD2A0-2332-4122-92D7-BAA125EB20E9}"/>
          </ac:spMkLst>
        </pc:spChg>
        <pc:spChg chg="add mod">
          <ac:chgData name="Clark, Will" userId="19d4d144-048b-49f6-a9df-331623c4ea62" providerId="ADAL" clId="{F032CCBC-563D-423A-A5E4-92D5C2BEB788}" dt="2022-04-25T15:10:59.366" v="198" actId="20577"/>
          <ac:spMkLst>
            <pc:docMk/>
            <pc:sldMk cId="336347652" sldId="262"/>
            <ac:spMk id="7" creationId="{694F43C5-0ED5-48DE-8F1F-5DDA6E82A56F}"/>
          </ac:spMkLst>
        </pc:spChg>
        <pc:picChg chg="add mod">
          <ac:chgData name="Clark, Will" userId="19d4d144-048b-49f6-a9df-331623c4ea62" providerId="ADAL" clId="{F032CCBC-563D-423A-A5E4-92D5C2BEB788}" dt="2022-04-25T15:11:06.429" v="199"/>
          <ac:picMkLst>
            <pc:docMk/>
            <pc:sldMk cId="336347652" sldId="262"/>
            <ac:picMk id="8" creationId="{197D4542-8736-4C07-858E-825032AA63D6}"/>
          </ac:picMkLst>
        </pc:picChg>
      </pc:sldChg>
      <pc:sldChg chg="addSp delSp modSp new mod">
        <pc:chgData name="Clark, Will" userId="19d4d144-048b-49f6-a9df-331623c4ea62" providerId="ADAL" clId="{F032CCBC-563D-423A-A5E4-92D5C2BEB788}" dt="2022-04-25T15:30:28.279" v="400" actId="120"/>
        <pc:sldMkLst>
          <pc:docMk/>
          <pc:sldMk cId="3337020592" sldId="263"/>
        </pc:sldMkLst>
        <pc:spChg chg="mod">
          <ac:chgData name="Clark, Will" userId="19d4d144-048b-49f6-a9df-331623c4ea62" providerId="ADAL" clId="{F032CCBC-563D-423A-A5E4-92D5C2BEB788}" dt="2022-04-25T15:16:57.646" v="225" actId="20577"/>
          <ac:spMkLst>
            <pc:docMk/>
            <pc:sldMk cId="3337020592" sldId="263"/>
            <ac:spMk id="2" creationId="{16B51AAD-049D-44A5-846A-66D87A8664FA}"/>
          </ac:spMkLst>
        </pc:spChg>
        <pc:spChg chg="del">
          <ac:chgData name="Clark, Will" userId="19d4d144-048b-49f6-a9df-331623c4ea62" providerId="ADAL" clId="{F032CCBC-563D-423A-A5E4-92D5C2BEB788}" dt="2022-04-25T15:17:08.592" v="226"/>
          <ac:spMkLst>
            <pc:docMk/>
            <pc:sldMk cId="3337020592" sldId="263"/>
            <ac:spMk id="3" creationId="{96970E0B-DB05-4FE0-84F0-5A0D4CDF9018}"/>
          </ac:spMkLst>
        </pc:spChg>
        <pc:graphicFrameChg chg="add mod modGraphic">
          <ac:chgData name="Clark, Will" userId="19d4d144-048b-49f6-a9df-331623c4ea62" providerId="ADAL" clId="{F032CCBC-563D-423A-A5E4-92D5C2BEB788}" dt="2022-04-25T15:30:28.279" v="400" actId="120"/>
          <ac:graphicFrameMkLst>
            <pc:docMk/>
            <pc:sldMk cId="3337020592" sldId="263"/>
            <ac:graphicFrameMk id="4" creationId="{287FA422-03B4-438F-BBF5-67F5CF3F4C17}"/>
          </ac:graphicFrameMkLst>
        </pc:graphicFrameChg>
      </pc:sldChg>
      <pc:sldChg chg="addSp delSp modSp new mod">
        <pc:chgData name="Clark, Will" userId="19d4d144-048b-49f6-a9df-331623c4ea62" providerId="ADAL" clId="{F032CCBC-563D-423A-A5E4-92D5C2BEB788}" dt="2022-04-25T15:30:39.615" v="401" actId="120"/>
        <pc:sldMkLst>
          <pc:docMk/>
          <pc:sldMk cId="3521731859" sldId="264"/>
        </pc:sldMkLst>
        <pc:spChg chg="mod">
          <ac:chgData name="Clark, Will" userId="19d4d144-048b-49f6-a9df-331623c4ea62" providerId="ADAL" clId="{F032CCBC-563D-423A-A5E4-92D5C2BEB788}" dt="2022-04-25T15:18:04.919" v="254" actId="20577"/>
          <ac:spMkLst>
            <pc:docMk/>
            <pc:sldMk cId="3521731859" sldId="264"/>
            <ac:spMk id="2" creationId="{2EDC6703-1772-4874-BB54-D7EB62139C1A}"/>
          </ac:spMkLst>
        </pc:spChg>
        <pc:spChg chg="del">
          <ac:chgData name="Clark, Will" userId="19d4d144-048b-49f6-a9df-331623c4ea62" providerId="ADAL" clId="{F032CCBC-563D-423A-A5E4-92D5C2BEB788}" dt="2022-04-25T15:18:07.335" v="255"/>
          <ac:spMkLst>
            <pc:docMk/>
            <pc:sldMk cId="3521731859" sldId="264"/>
            <ac:spMk id="3" creationId="{A19CC80E-46C4-4CCC-8988-3488336A4D3B}"/>
          </ac:spMkLst>
        </pc:spChg>
        <pc:graphicFrameChg chg="add mod modGraphic">
          <ac:chgData name="Clark, Will" userId="19d4d144-048b-49f6-a9df-331623c4ea62" providerId="ADAL" clId="{F032CCBC-563D-423A-A5E4-92D5C2BEB788}" dt="2022-04-25T15:30:39.615" v="401" actId="120"/>
          <ac:graphicFrameMkLst>
            <pc:docMk/>
            <pc:sldMk cId="3521731859" sldId="264"/>
            <ac:graphicFrameMk id="4" creationId="{6D157E92-F4CE-4BF5-B28B-723D08973505}"/>
          </ac:graphicFrameMkLst>
        </pc:graphicFrameChg>
      </pc:sldChg>
      <pc:sldChg chg="addSp delSp modSp new mod ord modClrScheme chgLayout">
        <pc:chgData name="Clark, Will" userId="19d4d144-048b-49f6-a9df-331623c4ea62" providerId="ADAL" clId="{F032CCBC-563D-423A-A5E4-92D5C2BEB788}" dt="2022-04-25T19:28:29.445" v="439" actId="1076"/>
        <pc:sldMkLst>
          <pc:docMk/>
          <pc:sldMk cId="564906423" sldId="265"/>
        </pc:sldMkLst>
        <pc:spChg chg="mod ord">
          <ac:chgData name="Clark, Will" userId="19d4d144-048b-49f6-a9df-331623c4ea62" providerId="ADAL" clId="{F032CCBC-563D-423A-A5E4-92D5C2BEB788}" dt="2022-04-25T19:12:15.259" v="435" actId="700"/>
          <ac:spMkLst>
            <pc:docMk/>
            <pc:sldMk cId="564906423" sldId="265"/>
            <ac:spMk id="2" creationId="{2A1E5177-3BC4-43BB-B285-30D1C0F558EF}"/>
          </ac:spMkLst>
        </pc:spChg>
        <pc:spChg chg="add del mod ord">
          <ac:chgData name="Clark, Will" userId="19d4d144-048b-49f6-a9df-331623c4ea62" providerId="ADAL" clId="{F032CCBC-563D-423A-A5E4-92D5C2BEB788}" dt="2022-04-25T19:12:15.259" v="435" actId="700"/>
          <ac:spMkLst>
            <pc:docMk/>
            <pc:sldMk cId="564906423" sldId="265"/>
            <ac:spMk id="3" creationId="{BFD15376-3741-4436-8CD9-BBCDB02B815A}"/>
          </ac:spMkLst>
        </pc:spChg>
        <pc:spChg chg="add mod ord">
          <ac:chgData name="Clark, Will" userId="19d4d144-048b-49f6-a9df-331623c4ea62" providerId="ADAL" clId="{F032CCBC-563D-423A-A5E4-92D5C2BEB788}" dt="2022-04-25T19:12:15.259" v="435" actId="700"/>
          <ac:spMkLst>
            <pc:docMk/>
            <pc:sldMk cId="564906423" sldId="265"/>
            <ac:spMk id="5" creationId="{690F36C1-4EC0-4E66-85B7-9FD37333308A}"/>
          </ac:spMkLst>
        </pc:spChg>
        <pc:spChg chg="add del mod ord">
          <ac:chgData name="Clark, Will" userId="19d4d144-048b-49f6-a9df-331623c4ea62" providerId="ADAL" clId="{F032CCBC-563D-423A-A5E4-92D5C2BEB788}" dt="2022-04-25T19:12:17.979" v="437"/>
          <ac:spMkLst>
            <pc:docMk/>
            <pc:sldMk cId="564906423" sldId="265"/>
            <ac:spMk id="6" creationId="{8E12CE55-8645-40F4-A100-19C313FD5E0B}"/>
          </ac:spMkLst>
        </pc:spChg>
        <pc:graphicFrameChg chg="add mod">
          <ac:chgData name="Clark, Will" userId="19d4d144-048b-49f6-a9df-331623c4ea62" providerId="ADAL" clId="{F032CCBC-563D-423A-A5E4-92D5C2BEB788}" dt="2022-04-25T19:06:29.556" v="434"/>
          <ac:graphicFrameMkLst>
            <pc:docMk/>
            <pc:sldMk cId="564906423" sldId="265"/>
            <ac:graphicFrameMk id="4" creationId="{CCD36F93-3F66-40AC-9D57-440567D049A5}"/>
          </ac:graphicFrameMkLst>
        </pc:graphicFrameChg>
        <pc:graphicFrameChg chg="mod">
          <ac:chgData name="Clark, Will" userId="19d4d144-048b-49f6-a9df-331623c4ea62" providerId="ADAL" clId="{F032CCBC-563D-423A-A5E4-92D5C2BEB788}" dt="2022-04-25T19:28:29.445" v="439" actId="1076"/>
          <ac:graphicFrameMkLst>
            <pc:docMk/>
            <pc:sldMk cId="564906423" sldId="265"/>
            <ac:graphicFrameMk id="5" creationId="{4B8C33D2-1C21-4311-8FBA-BEC7EB5C46C4}"/>
          </ac:graphicFrameMkLst>
        </pc:graphicFrameChg>
        <pc:graphicFrameChg chg="add mod">
          <ac:chgData name="Clark, Will" userId="19d4d144-048b-49f6-a9df-331623c4ea62" providerId="ADAL" clId="{F032CCBC-563D-423A-A5E4-92D5C2BEB788}" dt="2022-04-25T19:28:29.445" v="439" actId="1076"/>
          <ac:graphicFrameMkLst>
            <pc:docMk/>
            <pc:sldMk cId="564906423" sldId="265"/>
            <ac:graphicFrameMk id="7" creationId="{CCD36F93-3F66-40AC-9D57-440567D049A5}"/>
          </ac:graphicFrameMkLst>
        </pc:graphicFrameChg>
      </pc:sldChg>
      <pc:sldChg chg="modSp new mod ord addCm modCm">
        <pc:chgData name="Clark, Will" userId="19d4d144-048b-49f6-a9df-331623c4ea62" providerId="ADAL" clId="{F032CCBC-563D-423A-A5E4-92D5C2BEB788}" dt="2022-04-26T13:36:18.988" v="458"/>
        <pc:sldMkLst>
          <pc:docMk/>
          <pc:sldMk cId="746491131" sldId="266"/>
        </pc:sldMkLst>
        <pc:spChg chg="mod">
          <ac:chgData name="Clark, Will" userId="19d4d144-048b-49f6-a9df-331623c4ea62" providerId="ADAL" clId="{F032CCBC-563D-423A-A5E4-92D5C2BEB788}" dt="2022-04-25T15:20:44.336" v="281" actId="20577"/>
          <ac:spMkLst>
            <pc:docMk/>
            <pc:sldMk cId="746491131" sldId="266"/>
            <ac:spMk id="2" creationId="{888241E3-C057-4E5E-A8D9-8D5F2CC8FE10}"/>
          </ac:spMkLst>
        </pc:spChg>
      </pc:sldChg>
      <pc:sldChg chg="addSp delSp modSp new mod ord modClrScheme modAnim chgLayout">
        <pc:chgData name="Clark, Will" userId="19d4d144-048b-49f6-a9df-331623c4ea62" providerId="ADAL" clId="{F032CCBC-563D-423A-A5E4-92D5C2BEB788}" dt="2022-04-25T23:07:53.254" v="455"/>
        <pc:sldMkLst>
          <pc:docMk/>
          <pc:sldMk cId="3685115308" sldId="267"/>
        </pc:sldMkLst>
        <pc:spChg chg="mod ord">
          <ac:chgData name="Clark, Will" userId="19d4d144-048b-49f6-a9df-331623c4ea62" providerId="ADAL" clId="{F032CCBC-563D-423A-A5E4-92D5C2BEB788}" dt="2022-04-25T21:00:26.381" v="441" actId="700"/>
          <ac:spMkLst>
            <pc:docMk/>
            <pc:sldMk cId="3685115308" sldId="267"/>
            <ac:spMk id="2" creationId="{07909E3A-CE3F-46A3-A088-88D464D3B457}"/>
          </ac:spMkLst>
        </pc:spChg>
        <pc:spChg chg="del">
          <ac:chgData name="Clark, Will" userId="19d4d144-048b-49f6-a9df-331623c4ea62" providerId="ADAL" clId="{F032CCBC-563D-423A-A5E4-92D5C2BEB788}" dt="2022-04-25T20:59:34.730" v="440"/>
          <ac:spMkLst>
            <pc:docMk/>
            <pc:sldMk cId="3685115308" sldId="267"/>
            <ac:spMk id="3" creationId="{DC1612A1-DE82-4BE6-B91C-57B71F15F160}"/>
          </ac:spMkLst>
        </pc:spChg>
        <pc:spChg chg="add mod ord">
          <ac:chgData name="Clark, Will" userId="19d4d144-048b-49f6-a9df-331623c4ea62" providerId="ADAL" clId="{F032CCBC-563D-423A-A5E4-92D5C2BEB788}" dt="2022-04-25T21:00:40.302" v="444" actId="14100"/>
          <ac:spMkLst>
            <pc:docMk/>
            <pc:sldMk cId="3685115308" sldId="267"/>
            <ac:spMk id="5" creationId="{3FEFBDFE-2983-4024-941A-ADC548C6BFAE}"/>
          </ac:spMkLst>
        </pc:spChg>
        <pc:graphicFrameChg chg="mod">
          <ac:chgData name="Clark, Will" userId="19d4d144-048b-49f6-a9df-331623c4ea62" providerId="ADAL" clId="{F032CCBC-563D-423A-A5E4-92D5C2BEB788}" dt="2022-04-25T23:07:53.254" v="455"/>
          <ac:graphicFrameMkLst>
            <pc:docMk/>
            <pc:sldMk cId="3685115308" sldId="267"/>
            <ac:graphicFrameMk id="7" creationId="{F8D3FA4F-91A5-434A-82BE-29C9D8ECDC7C}"/>
          </ac:graphicFrameMkLst>
        </pc:graphicFrameChg>
        <pc:picChg chg="add mod ord">
          <ac:chgData name="Clark, Will" userId="19d4d144-048b-49f6-a9df-331623c4ea62" providerId="ADAL" clId="{F032CCBC-563D-423A-A5E4-92D5C2BEB788}" dt="2022-04-25T21:00:31.202" v="442" actId="1076"/>
          <ac:picMkLst>
            <pc:docMk/>
            <pc:sldMk cId="3685115308" sldId="267"/>
            <ac:picMk id="4" creationId="{29300DB3-77B0-43E7-BF80-D4392F23A5AD}"/>
          </ac:picMkLst>
        </pc:picChg>
      </pc:sldChg>
      <pc:sldChg chg="addSp modSp new mod ord modClrScheme chgLayout">
        <pc:chgData name="Clark, Will" userId="19d4d144-048b-49f6-a9df-331623c4ea62" providerId="ADAL" clId="{F032CCBC-563D-423A-A5E4-92D5C2BEB788}" dt="2022-04-25T23:17:04.614" v="456" actId="700"/>
        <pc:sldMkLst>
          <pc:docMk/>
          <pc:sldMk cId="3757040267" sldId="268"/>
        </pc:sldMkLst>
        <pc:spChg chg="mod ord">
          <ac:chgData name="Clark, Will" userId="19d4d144-048b-49f6-a9df-331623c4ea62" providerId="ADAL" clId="{F032CCBC-563D-423A-A5E4-92D5C2BEB788}" dt="2022-04-25T23:17:04.614" v="456" actId="700"/>
          <ac:spMkLst>
            <pc:docMk/>
            <pc:sldMk cId="3757040267" sldId="268"/>
            <ac:spMk id="2" creationId="{03F12199-8699-4797-B686-CAABBD711F34}"/>
          </ac:spMkLst>
        </pc:spChg>
        <pc:spChg chg="mod ord">
          <ac:chgData name="Clark, Will" userId="19d4d144-048b-49f6-a9df-331623c4ea62" providerId="ADAL" clId="{F032CCBC-563D-423A-A5E4-92D5C2BEB788}" dt="2022-04-25T23:17:04.614" v="456" actId="700"/>
          <ac:spMkLst>
            <pc:docMk/>
            <pc:sldMk cId="3757040267" sldId="268"/>
            <ac:spMk id="3" creationId="{2B6B033B-484E-45F9-BCF3-E52584376C9B}"/>
          </ac:spMkLst>
        </pc:spChg>
        <pc:spChg chg="add mod ord">
          <ac:chgData name="Clark, Will" userId="19d4d144-048b-49f6-a9df-331623c4ea62" providerId="ADAL" clId="{F032CCBC-563D-423A-A5E4-92D5C2BEB788}" dt="2022-04-25T23:17:04.614" v="456" actId="700"/>
          <ac:spMkLst>
            <pc:docMk/>
            <pc:sldMk cId="3757040267" sldId="268"/>
            <ac:spMk id="4" creationId="{6E950CFA-CDAD-41A6-81DA-7E90616E231B}"/>
          </ac:spMkLst>
        </pc:spChg>
      </pc:sldChg>
      <pc:sldChg chg="modSp new mod ord">
        <pc:chgData name="Clark, Will" userId="19d4d144-048b-49f6-a9df-331623c4ea62" providerId="ADAL" clId="{F032CCBC-563D-423A-A5E4-92D5C2BEB788}" dt="2022-04-25T15:23:45.609" v="331"/>
        <pc:sldMkLst>
          <pc:docMk/>
          <pc:sldMk cId="4154907176" sldId="269"/>
        </pc:sldMkLst>
        <pc:spChg chg="mod">
          <ac:chgData name="Clark, Will" userId="19d4d144-048b-49f6-a9df-331623c4ea62" providerId="ADAL" clId="{F032CCBC-563D-423A-A5E4-92D5C2BEB788}" dt="2022-04-25T15:21:28.797" v="321" actId="20577"/>
          <ac:spMkLst>
            <pc:docMk/>
            <pc:sldMk cId="4154907176" sldId="269"/>
            <ac:spMk id="2" creationId="{70079A96-97D7-4CC5-9751-D0115C6B9465}"/>
          </ac:spMkLst>
        </pc:spChg>
      </pc:sldChg>
      <pc:sldChg chg="modSp new mod ord">
        <pc:chgData name="Clark, Will" userId="19d4d144-048b-49f6-a9df-331623c4ea62" providerId="ADAL" clId="{F032CCBC-563D-423A-A5E4-92D5C2BEB788}" dt="2022-04-25T15:23:45.609" v="331"/>
        <pc:sldMkLst>
          <pc:docMk/>
          <pc:sldMk cId="1751478819" sldId="270"/>
        </pc:sldMkLst>
        <pc:spChg chg="mod">
          <ac:chgData name="Clark, Will" userId="19d4d144-048b-49f6-a9df-331623c4ea62" providerId="ADAL" clId="{F032CCBC-563D-423A-A5E4-92D5C2BEB788}" dt="2022-04-25T15:21:33.839" v="329" actId="20577"/>
          <ac:spMkLst>
            <pc:docMk/>
            <pc:sldMk cId="1751478819" sldId="270"/>
            <ac:spMk id="2" creationId="{9577ADDD-86B3-4720-A1E6-42C68FF44B52}"/>
          </ac:spMkLst>
        </pc:spChg>
      </pc:sldChg>
      <pc:sldChg chg="delSp modSp new mod">
        <pc:chgData name="Clark, Will" userId="19d4d144-048b-49f6-a9df-331623c4ea62" providerId="ADAL" clId="{F032CCBC-563D-423A-A5E4-92D5C2BEB788}" dt="2022-04-25T15:24:23.301" v="370" actId="478"/>
        <pc:sldMkLst>
          <pc:docMk/>
          <pc:sldMk cId="1430420888" sldId="271"/>
        </pc:sldMkLst>
        <pc:spChg chg="mod">
          <ac:chgData name="Clark, Will" userId="19d4d144-048b-49f6-a9df-331623c4ea62" providerId="ADAL" clId="{F032CCBC-563D-423A-A5E4-92D5C2BEB788}" dt="2022-04-25T15:24:21.370" v="369" actId="1076"/>
          <ac:spMkLst>
            <pc:docMk/>
            <pc:sldMk cId="1430420888" sldId="271"/>
            <ac:spMk id="2" creationId="{F95526C7-F09F-4ADB-8B57-47B5228D85F1}"/>
          </ac:spMkLst>
        </pc:spChg>
        <pc:spChg chg="del">
          <ac:chgData name="Clark, Will" userId="19d4d144-048b-49f6-a9df-331623c4ea62" providerId="ADAL" clId="{F032CCBC-563D-423A-A5E4-92D5C2BEB788}" dt="2022-04-25T15:24:23.301" v="370" actId="478"/>
          <ac:spMkLst>
            <pc:docMk/>
            <pc:sldMk cId="1430420888" sldId="271"/>
            <ac:spMk id="3" creationId="{6C770605-47FE-4F95-B99D-5D0CC9453EED}"/>
          </ac:spMkLst>
        </pc:spChg>
      </pc:sldChg>
      <pc:sldChg chg="addSp delSp modSp new mod addCm">
        <pc:chgData name="Clark, Will" userId="19d4d144-048b-49f6-a9df-331623c4ea62" providerId="ADAL" clId="{F032CCBC-563D-423A-A5E4-92D5C2BEB788}" dt="2022-04-26T14:01:06.047" v="460"/>
        <pc:sldMkLst>
          <pc:docMk/>
          <pc:sldMk cId="2556966982" sldId="272"/>
        </pc:sldMkLst>
        <pc:spChg chg="mod">
          <ac:chgData name="Clark, Will" userId="19d4d144-048b-49f6-a9df-331623c4ea62" providerId="ADAL" clId="{F032CCBC-563D-423A-A5E4-92D5C2BEB788}" dt="2022-04-25T15:27:55.177" v="392" actId="20577"/>
          <ac:spMkLst>
            <pc:docMk/>
            <pc:sldMk cId="2556966982" sldId="272"/>
            <ac:spMk id="2" creationId="{C89D3FAB-2366-4BB5-8A2B-6A5F074EAE6E}"/>
          </ac:spMkLst>
        </pc:spChg>
        <pc:spChg chg="del">
          <ac:chgData name="Clark, Will" userId="19d4d144-048b-49f6-a9df-331623c4ea62" providerId="ADAL" clId="{F032CCBC-563D-423A-A5E4-92D5C2BEB788}" dt="2022-04-25T15:28:10.726" v="393"/>
          <ac:spMkLst>
            <pc:docMk/>
            <pc:sldMk cId="2556966982" sldId="272"/>
            <ac:spMk id="3" creationId="{DC79FE40-9DB8-492A-95C4-989D74C53CEF}"/>
          </ac:spMkLst>
        </pc:spChg>
        <pc:graphicFrameChg chg="add mod modGraphic">
          <ac:chgData name="Clark, Will" userId="19d4d144-048b-49f6-a9df-331623c4ea62" providerId="ADAL" clId="{F032CCBC-563D-423A-A5E4-92D5C2BEB788}" dt="2022-04-25T15:30:46.111" v="402" actId="120"/>
          <ac:graphicFrameMkLst>
            <pc:docMk/>
            <pc:sldMk cId="2556966982" sldId="272"/>
            <ac:graphicFrameMk id="4" creationId="{555D3E3B-8F84-4152-A55E-D0DCE8CE57FF}"/>
          </ac:graphicFrameMkLst>
        </pc:graphicFrameChg>
      </pc:sldChg>
      <pc:sldChg chg="modSp mod">
        <pc:chgData name="Clark, Will" userId="19d4d144-048b-49f6-a9df-331623c4ea62" providerId="ADAL" clId="{F032CCBC-563D-423A-A5E4-92D5C2BEB788}" dt="2022-04-26T16:28:03.355" v="512" actId="255"/>
        <pc:sldMkLst>
          <pc:docMk/>
          <pc:sldMk cId="1904355693" sldId="283"/>
        </pc:sldMkLst>
        <pc:spChg chg="mod">
          <ac:chgData name="Clark, Will" userId="19d4d144-048b-49f6-a9df-331623c4ea62" providerId="ADAL" clId="{F032CCBC-563D-423A-A5E4-92D5C2BEB788}" dt="2022-04-26T16:28:03.355" v="512" actId="255"/>
          <ac:spMkLst>
            <pc:docMk/>
            <pc:sldMk cId="1904355693" sldId="283"/>
            <ac:spMk id="3" creationId="{397829F7-715A-B4D4-AF85-C999380E33D2}"/>
          </ac:spMkLst>
        </pc:spChg>
      </pc:sldChg>
      <pc:sldChg chg="modSp new mod">
        <pc:chgData name="Clark, Will" userId="19d4d144-048b-49f6-a9df-331623c4ea62" providerId="ADAL" clId="{F032CCBC-563D-423A-A5E4-92D5C2BEB788}" dt="2022-04-26T16:28:08.855" v="514" actId="27636"/>
        <pc:sldMkLst>
          <pc:docMk/>
          <pc:sldMk cId="2085689576" sldId="290"/>
        </pc:sldMkLst>
        <pc:spChg chg="mod">
          <ac:chgData name="Clark, Will" userId="19d4d144-048b-49f6-a9df-331623c4ea62" providerId="ADAL" clId="{F032CCBC-563D-423A-A5E4-92D5C2BEB788}" dt="2022-04-26T16:26:51.267" v="505" actId="20577"/>
          <ac:spMkLst>
            <pc:docMk/>
            <pc:sldMk cId="2085689576" sldId="290"/>
            <ac:spMk id="2" creationId="{CCA7ACFC-86D4-43BA-9DC5-E903EA50EB5C}"/>
          </ac:spMkLst>
        </pc:spChg>
        <pc:spChg chg="mod">
          <ac:chgData name="Clark, Will" userId="19d4d144-048b-49f6-a9df-331623c4ea62" providerId="ADAL" clId="{F032CCBC-563D-423A-A5E4-92D5C2BEB788}" dt="2022-04-26T16:28:08.855" v="514" actId="27636"/>
          <ac:spMkLst>
            <pc:docMk/>
            <pc:sldMk cId="2085689576" sldId="290"/>
            <ac:spMk id="3" creationId="{1553CF76-312D-4558-9DFE-62626B618B35}"/>
          </ac:spMkLst>
        </pc:spChg>
      </pc:sldChg>
    </pc:docChg>
  </pc:docChgLst>
  <pc:docChgLst>
    <pc:chgData name="Thames, Walker" userId="S::wjt96@msstate.edu::429253ce-c501-49a9-8ef0-0f1875c3ecbc" providerId="AD" clId="Web-{117F37D4-537C-43FE-9419-6FDFD59B1550}"/>
    <pc:docChg chg="addSld delSld modSld addMainMaster">
      <pc:chgData name="Thames, Walker" userId="S::wjt96@msstate.edu::429253ce-c501-49a9-8ef0-0f1875c3ecbc" providerId="AD" clId="Web-{117F37D4-537C-43FE-9419-6FDFD59B1550}" dt="2022-04-25T15:42:56.836" v="18" actId="20577"/>
      <pc:docMkLst>
        <pc:docMk/>
      </pc:docMkLst>
      <pc:sldChg chg="modSp">
        <pc:chgData name="Thames, Walker" userId="S::wjt96@msstate.edu::429253ce-c501-49a9-8ef0-0f1875c3ecbc" providerId="AD" clId="Web-{117F37D4-537C-43FE-9419-6FDFD59B1550}" dt="2022-04-25T15:42:56.836" v="18" actId="20577"/>
        <pc:sldMkLst>
          <pc:docMk/>
          <pc:sldMk cId="803153894" sldId="257"/>
        </pc:sldMkLst>
        <pc:spChg chg="mod">
          <ac:chgData name="Thames, Walker" userId="S::wjt96@msstate.edu::429253ce-c501-49a9-8ef0-0f1875c3ecbc" providerId="AD" clId="Web-{117F37D4-537C-43FE-9419-6FDFD59B1550}" dt="2022-04-25T15:42:50.805" v="12" actId="20577"/>
          <ac:spMkLst>
            <pc:docMk/>
            <pc:sldMk cId="803153894" sldId="257"/>
            <ac:spMk id="10" creationId="{20A2AF6E-F844-48FD-985C-1EB1D0F65A38}"/>
          </ac:spMkLst>
        </pc:spChg>
        <pc:spChg chg="mod">
          <ac:chgData name="Thames, Walker" userId="S::wjt96@msstate.edu::429253ce-c501-49a9-8ef0-0f1875c3ecbc" providerId="AD" clId="Web-{117F37D4-537C-43FE-9419-6FDFD59B1550}" dt="2022-04-25T15:42:56.836" v="18" actId="20577"/>
          <ac:spMkLst>
            <pc:docMk/>
            <pc:sldMk cId="803153894" sldId="257"/>
            <ac:spMk id="11" creationId="{7F794C47-BD34-4EF9-B561-8E5AEA23E4C5}"/>
          </ac:spMkLst>
        </pc:spChg>
        <pc:spChg chg="mod">
          <ac:chgData name="Thames, Walker" userId="S::wjt96@msstate.edu::429253ce-c501-49a9-8ef0-0f1875c3ecbc" providerId="AD" clId="Web-{117F37D4-537C-43FE-9419-6FDFD59B1550}" dt="2022-04-25T15:42:53.242" v="15" actId="20577"/>
          <ac:spMkLst>
            <pc:docMk/>
            <pc:sldMk cId="803153894" sldId="257"/>
            <ac:spMk id="12" creationId="{B8C45C5A-9D89-4F55-A8F9-C2A673659688}"/>
          </ac:spMkLst>
        </pc:spChg>
      </pc:sldChg>
      <pc:sldChg chg="del">
        <pc:chgData name="Thames, Walker" userId="S::wjt96@msstate.edu::429253ce-c501-49a9-8ef0-0f1875c3ecbc" providerId="AD" clId="Web-{117F37D4-537C-43FE-9419-6FDFD59B1550}" dt="2022-04-25T15:34:07.918" v="1"/>
        <pc:sldMkLst>
          <pc:docMk/>
          <pc:sldMk cId="3940000210" sldId="273"/>
        </pc:sldMkLst>
      </pc:sldChg>
      <pc:sldChg chg="modSp add">
        <pc:chgData name="Thames, Walker" userId="S::wjt96@msstate.edu::429253ce-c501-49a9-8ef0-0f1875c3ecbc" providerId="AD" clId="Web-{117F37D4-537C-43FE-9419-6FDFD59B1550}" dt="2022-04-25T15:34:47.403" v="9" actId="1076"/>
        <pc:sldMkLst>
          <pc:docMk/>
          <pc:sldMk cId="3121762260" sldId="274"/>
        </pc:sldMkLst>
        <pc:spChg chg="mod">
          <ac:chgData name="Thames, Walker" userId="S::wjt96@msstate.edu::429253ce-c501-49a9-8ef0-0f1875c3ecbc" providerId="AD" clId="Web-{117F37D4-537C-43FE-9419-6FDFD59B1550}" dt="2022-04-25T15:34:47.403" v="9" actId="1076"/>
          <ac:spMkLst>
            <pc:docMk/>
            <pc:sldMk cId="3121762260" sldId="274"/>
            <ac:spMk id="124" creationId="{00000000-0000-0000-0000-000000000000}"/>
          </ac:spMkLst>
        </pc:spChg>
      </pc:sldChg>
      <pc:sldMasterChg chg="add addSldLayout">
        <pc:chgData name="Thames, Walker" userId="S::wjt96@msstate.edu::429253ce-c501-49a9-8ef0-0f1875c3ecbc" providerId="AD" clId="Web-{117F37D4-537C-43FE-9419-6FDFD59B1550}" dt="2022-04-25T15:33:50.949" v="0"/>
        <pc:sldMasterMkLst>
          <pc:docMk/>
          <pc:sldMasterMk cId="2174291061" sldId="2147483708"/>
        </pc:sldMasterMkLst>
        <pc:sldLayoutChg chg="add">
          <pc:chgData name="Thames, Walker" userId="S::wjt96@msstate.edu::429253ce-c501-49a9-8ef0-0f1875c3ecbc" providerId="AD" clId="Web-{117F37D4-537C-43FE-9419-6FDFD59B1550}" dt="2022-04-25T15:33:50.949" v="0"/>
          <pc:sldLayoutMkLst>
            <pc:docMk/>
            <pc:sldMasterMk cId="2174291061" sldId="2147483708"/>
            <pc:sldLayoutMk cId="241154605" sldId="2147483709"/>
          </pc:sldLayoutMkLst>
        </pc:sldLayoutChg>
        <pc:sldLayoutChg chg="add">
          <pc:chgData name="Thames, Walker" userId="S::wjt96@msstate.edu::429253ce-c501-49a9-8ef0-0f1875c3ecbc" providerId="AD" clId="Web-{117F37D4-537C-43FE-9419-6FDFD59B1550}" dt="2022-04-25T15:33:50.949" v="0"/>
          <pc:sldLayoutMkLst>
            <pc:docMk/>
            <pc:sldMasterMk cId="2174291061" sldId="2147483708"/>
            <pc:sldLayoutMk cId="3223843474" sldId="2147483710"/>
          </pc:sldLayoutMkLst>
        </pc:sldLayoutChg>
        <pc:sldLayoutChg chg="add">
          <pc:chgData name="Thames, Walker" userId="S::wjt96@msstate.edu::429253ce-c501-49a9-8ef0-0f1875c3ecbc" providerId="AD" clId="Web-{117F37D4-537C-43FE-9419-6FDFD59B1550}" dt="2022-04-25T15:33:50.949" v="0"/>
          <pc:sldLayoutMkLst>
            <pc:docMk/>
            <pc:sldMasterMk cId="2174291061" sldId="2147483708"/>
            <pc:sldLayoutMk cId="4152867142" sldId="2147483711"/>
          </pc:sldLayoutMkLst>
        </pc:sldLayoutChg>
        <pc:sldLayoutChg chg="add">
          <pc:chgData name="Thames, Walker" userId="S::wjt96@msstate.edu::429253ce-c501-49a9-8ef0-0f1875c3ecbc" providerId="AD" clId="Web-{117F37D4-537C-43FE-9419-6FDFD59B1550}" dt="2022-04-25T15:33:50.949" v="0"/>
          <pc:sldLayoutMkLst>
            <pc:docMk/>
            <pc:sldMasterMk cId="2174291061" sldId="2147483708"/>
            <pc:sldLayoutMk cId="3335050076" sldId="2147483712"/>
          </pc:sldLayoutMkLst>
        </pc:sldLayoutChg>
        <pc:sldLayoutChg chg="add">
          <pc:chgData name="Thames, Walker" userId="S::wjt96@msstate.edu::429253ce-c501-49a9-8ef0-0f1875c3ecbc" providerId="AD" clId="Web-{117F37D4-537C-43FE-9419-6FDFD59B1550}" dt="2022-04-25T15:33:50.949" v="0"/>
          <pc:sldLayoutMkLst>
            <pc:docMk/>
            <pc:sldMasterMk cId="2174291061" sldId="2147483708"/>
            <pc:sldLayoutMk cId="567942838" sldId="2147483713"/>
          </pc:sldLayoutMkLst>
        </pc:sldLayoutChg>
        <pc:sldLayoutChg chg="add">
          <pc:chgData name="Thames, Walker" userId="S::wjt96@msstate.edu::429253ce-c501-49a9-8ef0-0f1875c3ecbc" providerId="AD" clId="Web-{117F37D4-537C-43FE-9419-6FDFD59B1550}" dt="2022-04-25T15:33:50.949" v="0"/>
          <pc:sldLayoutMkLst>
            <pc:docMk/>
            <pc:sldMasterMk cId="2174291061" sldId="2147483708"/>
            <pc:sldLayoutMk cId="1305033978" sldId="2147483714"/>
          </pc:sldLayoutMkLst>
        </pc:sldLayoutChg>
        <pc:sldLayoutChg chg="add">
          <pc:chgData name="Thames, Walker" userId="S::wjt96@msstate.edu::429253ce-c501-49a9-8ef0-0f1875c3ecbc" providerId="AD" clId="Web-{117F37D4-537C-43FE-9419-6FDFD59B1550}" dt="2022-04-25T15:33:50.949" v="0"/>
          <pc:sldLayoutMkLst>
            <pc:docMk/>
            <pc:sldMasterMk cId="2174291061" sldId="2147483708"/>
            <pc:sldLayoutMk cId="2561131122" sldId="2147483715"/>
          </pc:sldLayoutMkLst>
        </pc:sldLayoutChg>
        <pc:sldLayoutChg chg="add">
          <pc:chgData name="Thames, Walker" userId="S::wjt96@msstate.edu::429253ce-c501-49a9-8ef0-0f1875c3ecbc" providerId="AD" clId="Web-{117F37D4-537C-43FE-9419-6FDFD59B1550}" dt="2022-04-25T15:33:50.949" v="0"/>
          <pc:sldLayoutMkLst>
            <pc:docMk/>
            <pc:sldMasterMk cId="2174291061" sldId="2147483708"/>
            <pc:sldLayoutMk cId="770713481" sldId="2147483716"/>
          </pc:sldLayoutMkLst>
        </pc:sldLayoutChg>
        <pc:sldLayoutChg chg="add">
          <pc:chgData name="Thames, Walker" userId="S::wjt96@msstate.edu::429253ce-c501-49a9-8ef0-0f1875c3ecbc" providerId="AD" clId="Web-{117F37D4-537C-43FE-9419-6FDFD59B1550}" dt="2022-04-25T15:33:50.949" v="0"/>
          <pc:sldLayoutMkLst>
            <pc:docMk/>
            <pc:sldMasterMk cId="2174291061" sldId="2147483708"/>
            <pc:sldLayoutMk cId="451305083" sldId="2147483717"/>
          </pc:sldLayoutMkLst>
        </pc:sldLayoutChg>
        <pc:sldLayoutChg chg="add">
          <pc:chgData name="Thames, Walker" userId="S::wjt96@msstate.edu::429253ce-c501-49a9-8ef0-0f1875c3ecbc" providerId="AD" clId="Web-{117F37D4-537C-43FE-9419-6FDFD59B1550}" dt="2022-04-25T15:33:50.949" v="0"/>
          <pc:sldLayoutMkLst>
            <pc:docMk/>
            <pc:sldMasterMk cId="2174291061" sldId="2147483708"/>
            <pc:sldLayoutMk cId="923357514" sldId="2147483718"/>
          </pc:sldLayoutMkLst>
        </pc:sldLayoutChg>
        <pc:sldLayoutChg chg="add">
          <pc:chgData name="Thames, Walker" userId="S::wjt96@msstate.edu::429253ce-c501-49a9-8ef0-0f1875c3ecbc" providerId="AD" clId="Web-{117F37D4-537C-43FE-9419-6FDFD59B1550}" dt="2022-04-25T15:33:50.949" v="0"/>
          <pc:sldLayoutMkLst>
            <pc:docMk/>
            <pc:sldMasterMk cId="2174291061" sldId="2147483708"/>
            <pc:sldLayoutMk cId="3275890984" sldId="2147483719"/>
          </pc:sldLayoutMkLst>
        </pc:sldLayoutChg>
        <pc:sldLayoutChg chg="add">
          <pc:chgData name="Thames, Walker" userId="S::wjt96@msstate.edu::429253ce-c501-49a9-8ef0-0f1875c3ecbc" providerId="AD" clId="Web-{117F37D4-537C-43FE-9419-6FDFD59B1550}" dt="2022-04-25T15:33:50.949" v="0"/>
          <pc:sldLayoutMkLst>
            <pc:docMk/>
            <pc:sldMasterMk cId="2174291061" sldId="2147483708"/>
            <pc:sldLayoutMk cId="3870091035" sldId="2147483720"/>
          </pc:sldLayoutMkLst>
        </pc:sldLayoutChg>
        <pc:sldLayoutChg chg="add">
          <pc:chgData name="Thames, Walker" userId="S::wjt96@msstate.edu::429253ce-c501-49a9-8ef0-0f1875c3ecbc" providerId="AD" clId="Web-{117F37D4-537C-43FE-9419-6FDFD59B1550}" dt="2022-04-25T15:33:50.949" v="0"/>
          <pc:sldLayoutMkLst>
            <pc:docMk/>
            <pc:sldMasterMk cId="2174291061" sldId="2147483708"/>
            <pc:sldLayoutMk cId="4065933444" sldId="2147483721"/>
          </pc:sldLayoutMkLst>
        </pc:sldLayoutChg>
      </pc:sldMasterChg>
    </pc:docChg>
  </pc:docChgLst>
  <pc:docChgLst>
    <pc:chgData name="Dahal, Ajaya" userId="S::ad2323@msstate.edu::4c1ffdd2-b76b-459b-9316-15d4107afe84" providerId="AD" clId="Web-{1E57105E-3AEE-41FB-B385-75D67DA025A0}"/>
    <pc:docChg chg="modSld">
      <pc:chgData name="Dahal, Ajaya" userId="S::ad2323@msstate.edu::4c1ffdd2-b76b-459b-9316-15d4107afe84" providerId="AD" clId="Web-{1E57105E-3AEE-41FB-B385-75D67DA025A0}" dt="2022-04-25T17:50:52.699" v="6" actId="14100"/>
      <pc:docMkLst>
        <pc:docMk/>
      </pc:docMkLst>
      <pc:sldChg chg="modSp">
        <pc:chgData name="Dahal, Ajaya" userId="S::ad2323@msstate.edu::4c1ffdd2-b76b-459b-9316-15d4107afe84" providerId="AD" clId="Web-{1E57105E-3AEE-41FB-B385-75D67DA025A0}" dt="2022-04-25T17:50:52.699" v="6" actId="14100"/>
        <pc:sldMkLst>
          <pc:docMk/>
          <pc:sldMk cId="45018839" sldId="280"/>
        </pc:sldMkLst>
        <pc:picChg chg="mod modCrop">
          <ac:chgData name="Dahal, Ajaya" userId="S::ad2323@msstate.edu::4c1ffdd2-b76b-459b-9316-15d4107afe84" providerId="AD" clId="Web-{1E57105E-3AEE-41FB-B385-75D67DA025A0}" dt="2022-04-25T17:50:43.652" v="4" actId="14100"/>
          <ac:picMkLst>
            <pc:docMk/>
            <pc:sldMk cId="45018839" sldId="280"/>
            <ac:picMk id="4" creationId="{386B113E-8195-5ECA-F377-A53BFADD5B8F}"/>
          </ac:picMkLst>
        </pc:picChg>
        <pc:picChg chg="mod modCrop">
          <ac:chgData name="Dahal, Ajaya" userId="S::ad2323@msstate.edu::4c1ffdd2-b76b-459b-9316-15d4107afe84" providerId="AD" clId="Web-{1E57105E-3AEE-41FB-B385-75D67DA025A0}" dt="2022-04-25T17:50:52.699" v="6" actId="14100"/>
          <ac:picMkLst>
            <pc:docMk/>
            <pc:sldMk cId="45018839" sldId="280"/>
            <ac:picMk id="5" creationId="{7E08238F-A5E5-91B9-157D-9572CFD3F409}"/>
          </ac:picMkLst>
        </pc:picChg>
      </pc:sldChg>
    </pc:docChg>
  </pc:docChgLst>
  <pc:docChgLst>
    <pc:chgData name="Dahal, Ajaya" userId="S::ad2323@msstate.edu::4c1ffdd2-b76b-459b-9316-15d4107afe84" providerId="AD" clId="Web-{09648920-9DD7-4E04-87AE-9FAB8A9F95A5}"/>
    <pc:docChg chg="addSld modSld">
      <pc:chgData name="Dahal, Ajaya" userId="S::ad2323@msstate.edu::4c1ffdd2-b76b-459b-9316-15d4107afe84" providerId="AD" clId="Web-{09648920-9DD7-4E04-87AE-9FAB8A9F95A5}" dt="2022-04-26T02:39:18.348" v="218" actId="20577"/>
      <pc:docMkLst>
        <pc:docMk/>
      </pc:docMkLst>
      <pc:sldChg chg="addSp delSp modSp mod modClrScheme chgLayout">
        <pc:chgData name="Dahal, Ajaya" userId="S::ad2323@msstate.edu::4c1ffdd2-b76b-459b-9316-15d4107afe84" providerId="AD" clId="Web-{09648920-9DD7-4E04-87AE-9FAB8A9F95A5}" dt="2022-04-25T23:50:25.555" v="121" actId="20577"/>
        <pc:sldMkLst>
          <pc:docMk/>
          <pc:sldMk cId="3757040267" sldId="268"/>
        </pc:sldMkLst>
        <pc:spChg chg="mod">
          <ac:chgData name="Dahal, Ajaya" userId="S::ad2323@msstate.edu::4c1ffdd2-b76b-459b-9316-15d4107afe84" providerId="AD" clId="Web-{09648920-9DD7-4E04-87AE-9FAB8A9F95A5}" dt="2022-04-25T23:26:49.903" v="27"/>
          <ac:spMkLst>
            <pc:docMk/>
            <pc:sldMk cId="3757040267" sldId="268"/>
            <ac:spMk id="2" creationId="{03F12199-8699-4797-B686-CAABBD711F34}"/>
          </ac:spMkLst>
        </pc:spChg>
        <pc:spChg chg="mod ord">
          <ac:chgData name="Dahal, Ajaya" userId="S::ad2323@msstate.edu::4c1ffdd2-b76b-459b-9316-15d4107afe84" providerId="AD" clId="Web-{09648920-9DD7-4E04-87AE-9FAB8A9F95A5}" dt="2022-04-25T23:50:25.555" v="121" actId="20577"/>
          <ac:spMkLst>
            <pc:docMk/>
            <pc:sldMk cId="3757040267" sldId="268"/>
            <ac:spMk id="3" creationId="{2B6B033B-484E-45F9-BCF3-E52584376C9B}"/>
          </ac:spMkLst>
        </pc:spChg>
        <pc:spChg chg="del">
          <ac:chgData name="Dahal, Ajaya" userId="S::ad2323@msstate.edu::4c1ffdd2-b76b-459b-9316-15d4107afe84" providerId="AD" clId="Web-{09648920-9DD7-4E04-87AE-9FAB8A9F95A5}" dt="2022-04-25T23:24:54.369" v="4"/>
          <ac:spMkLst>
            <pc:docMk/>
            <pc:sldMk cId="3757040267" sldId="268"/>
            <ac:spMk id="4" creationId="{6E950CFA-CDAD-41A6-81DA-7E90616E231B}"/>
          </ac:spMkLst>
        </pc:spChg>
        <pc:spChg chg="add del mod">
          <ac:chgData name="Dahal, Ajaya" userId="S::ad2323@msstate.edu::4c1ffdd2-b76b-459b-9316-15d4107afe84" providerId="AD" clId="Web-{09648920-9DD7-4E04-87AE-9FAB8A9F95A5}" dt="2022-04-25T23:25:07.416" v="6"/>
          <ac:spMkLst>
            <pc:docMk/>
            <pc:sldMk cId="3757040267" sldId="268"/>
            <ac:spMk id="7" creationId="{28CB1096-9036-73B5-D101-70ECEF0CD261}"/>
          </ac:spMkLst>
        </pc:spChg>
        <pc:spChg chg="add del mod">
          <ac:chgData name="Dahal, Ajaya" userId="S::ad2323@msstate.edu::4c1ffdd2-b76b-459b-9316-15d4107afe84" providerId="AD" clId="Web-{09648920-9DD7-4E04-87AE-9FAB8A9F95A5}" dt="2022-04-25T23:25:19.338" v="9"/>
          <ac:spMkLst>
            <pc:docMk/>
            <pc:sldMk cId="3757040267" sldId="268"/>
            <ac:spMk id="13" creationId="{D9FE19D5-6D8E-7D4E-A3DE-D5E71018E779}"/>
          </ac:spMkLst>
        </pc:spChg>
        <pc:spChg chg="add del mod">
          <ac:chgData name="Dahal, Ajaya" userId="S::ad2323@msstate.edu::4c1ffdd2-b76b-459b-9316-15d4107afe84" providerId="AD" clId="Web-{09648920-9DD7-4E04-87AE-9FAB8A9F95A5}" dt="2022-04-25T23:25:19.338" v="9"/>
          <ac:spMkLst>
            <pc:docMk/>
            <pc:sldMk cId="3757040267" sldId="268"/>
            <ac:spMk id="15" creationId="{0560FB54-CDE3-0CEF-5EC5-E1FBB09BBF19}"/>
          </ac:spMkLst>
        </pc:spChg>
        <pc:picChg chg="add del mod ord">
          <ac:chgData name="Dahal, Ajaya" userId="S::ad2323@msstate.edu::4c1ffdd2-b76b-459b-9316-15d4107afe84" providerId="AD" clId="Web-{09648920-9DD7-4E04-87AE-9FAB8A9F95A5}" dt="2022-04-25T23:25:02.947" v="5"/>
          <ac:picMkLst>
            <pc:docMk/>
            <pc:sldMk cId="3757040267" sldId="268"/>
            <ac:picMk id="5" creationId="{45B8D085-EE6B-4A01-8708-A44E848A3131}"/>
          </ac:picMkLst>
        </pc:picChg>
        <pc:picChg chg="add del mod">
          <ac:chgData name="Dahal, Ajaya" userId="S::ad2323@msstate.edu::4c1ffdd2-b76b-459b-9316-15d4107afe84" providerId="AD" clId="Web-{09648920-9DD7-4E04-87AE-9FAB8A9F95A5}" dt="2022-04-25T23:25:47.370" v="17"/>
          <ac:picMkLst>
            <pc:docMk/>
            <pc:sldMk cId="3757040267" sldId="268"/>
            <ac:picMk id="8" creationId="{34B224AB-7AC4-7271-1283-D184C5820E61}"/>
          </ac:picMkLst>
        </pc:picChg>
        <pc:picChg chg="add del mod">
          <ac:chgData name="Dahal, Ajaya" userId="S::ad2323@msstate.edu::4c1ffdd2-b76b-459b-9316-15d4107afe84" providerId="AD" clId="Web-{09648920-9DD7-4E04-87AE-9FAB8A9F95A5}" dt="2022-04-25T23:26:23.793" v="22"/>
          <ac:picMkLst>
            <pc:docMk/>
            <pc:sldMk cId="3757040267" sldId="268"/>
            <ac:picMk id="9" creationId="{02AEE96C-F2C8-DBA8-C2F3-07735CD6E794}"/>
          </ac:picMkLst>
        </pc:picChg>
        <pc:picChg chg="add del mod">
          <ac:chgData name="Dahal, Ajaya" userId="S::ad2323@msstate.edu::4c1ffdd2-b76b-459b-9316-15d4107afe84" providerId="AD" clId="Web-{09648920-9DD7-4E04-87AE-9FAB8A9F95A5}" dt="2022-04-25T23:26:27.028" v="24"/>
          <ac:picMkLst>
            <pc:docMk/>
            <pc:sldMk cId="3757040267" sldId="268"/>
            <ac:picMk id="10" creationId="{42FBCCAD-895F-8DD4-183D-A24A392E71EF}"/>
          </ac:picMkLst>
        </pc:picChg>
        <pc:picChg chg="add mod modCrop">
          <ac:chgData name="Dahal, Ajaya" userId="S::ad2323@msstate.edu::4c1ffdd2-b76b-459b-9316-15d4107afe84" providerId="AD" clId="Web-{09648920-9DD7-4E04-87AE-9FAB8A9F95A5}" dt="2022-04-25T23:46:31.908" v="68" actId="14100"/>
          <ac:picMkLst>
            <pc:docMk/>
            <pc:sldMk cId="3757040267" sldId="268"/>
            <ac:picMk id="11" creationId="{1505A67E-F6F7-368E-20E9-6E6FADDCA91B}"/>
          </ac:picMkLst>
        </pc:picChg>
        <pc:picChg chg="add del mod modCrop">
          <ac:chgData name="Dahal, Ajaya" userId="S::ad2323@msstate.edu::4c1ffdd2-b76b-459b-9316-15d4107afe84" providerId="AD" clId="Web-{09648920-9DD7-4E04-87AE-9FAB8A9F95A5}" dt="2022-04-25T23:35:30.653" v="45"/>
          <ac:picMkLst>
            <pc:docMk/>
            <pc:sldMk cId="3757040267" sldId="268"/>
            <ac:picMk id="12" creationId="{604FDA35-46C0-1EDB-14CE-91D1F0DFFF61}"/>
          </ac:picMkLst>
        </pc:picChg>
        <pc:picChg chg="add mod">
          <ac:chgData name="Dahal, Ajaya" userId="S::ad2323@msstate.edu::4c1ffdd2-b76b-459b-9316-15d4107afe84" providerId="AD" clId="Web-{09648920-9DD7-4E04-87AE-9FAB8A9F95A5}" dt="2022-04-25T23:45:21.046" v="59" actId="14100"/>
          <ac:picMkLst>
            <pc:docMk/>
            <pc:sldMk cId="3757040267" sldId="268"/>
            <ac:picMk id="14" creationId="{47E35A87-10B4-82C3-B3AA-7FB0384E771B}"/>
          </ac:picMkLst>
        </pc:picChg>
      </pc:sldChg>
      <pc:sldChg chg="addSp modSp">
        <pc:chgData name="Dahal, Ajaya" userId="S::ad2323@msstate.edu::4c1ffdd2-b76b-459b-9316-15d4107afe84" providerId="AD" clId="Web-{09648920-9DD7-4E04-87AE-9FAB8A9F95A5}" dt="2022-04-26T02:38:46.503" v="210" actId="20577"/>
        <pc:sldMkLst>
          <pc:docMk/>
          <pc:sldMk cId="2058876912" sldId="276"/>
        </pc:sldMkLst>
        <pc:spChg chg="add mod">
          <ac:chgData name="Dahal, Ajaya" userId="S::ad2323@msstate.edu::4c1ffdd2-b76b-459b-9316-15d4107afe84" providerId="AD" clId="Web-{09648920-9DD7-4E04-87AE-9FAB8A9F95A5}" dt="2022-04-26T02:38:46.503" v="210" actId="20577"/>
          <ac:spMkLst>
            <pc:docMk/>
            <pc:sldMk cId="2058876912" sldId="276"/>
            <ac:spMk id="15" creationId="{725D5973-ACDD-B326-7D21-4CC529CE70E6}"/>
          </ac:spMkLst>
        </pc:spChg>
      </pc:sldChg>
      <pc:sldChg chg="modSp">
        <pc:chgData name="Dahal, Ajaya" userId="S::ad2323@msstate.edu::4c1ffdd2-b76b-459b-9316-15d4107afe84" providerId="AD" clId="Web-{09648920-9DD7-4E04-87AE-9FAB8A9F95A5}" dt="2022-04-25T23:17:39.824" v="3" actId="14100"/>
        <pc:sldMkLst>
          <pc:docMk/>
          <pc:sldMk cId="45018839" sldId="280"/>
        </pc:sldMkLst>
        <pc:picChg chg="mod">
          <ac:chgData name="Dahal, Ajaya" userId="S::ad2323@msstate.edu::4c1ffdd2-b76b-459b-9316-15d4107afe84" providerId="AD" clId="Web-{09648920-9DD7-4E04-87AE-9FAB8A9F95A5}" dt="2022-04-25T23:17:39.824" v="3" actId="14100"/>
          <ac:picMkLst>
            <pc:docMk/>
            <pc:sldMk cId="45018839" sldId="280"/>
            <ac:picMk id="4" creationId="{386B113E-8195-5ECA-F377-A53BFADD5B8F}"/>
          </ac:picMkLst>
        </pc:picChg>
      </pc:sldChg>
      <pc:sldChg chg="modSp">
        <pc:chgData name="Dahal, Ajaya" userId="S::ad2323@msstate.edu::4c1ffdd2-b76b-459b-9316-15d4107afe84" providerId="AD" clId="Web-{09648920-9DD7-4E04-87AE-9FAB8A9F95A5}" dt="2022-04-26T02:37:54.142" v="185"/>
        <pc:sldMkLst>
          <pc:docMk/>
          <pc:sldMk cId="134872202" sldId="281"/>
        </pc:sldMkLst>
        <pc:graphicFrameChg chg="mod modGraphic">
          <ac:chgData name="Dahal, Ajaya" userId="S::ad2323@msstate.edu::4c1ffdd2-b76b-459b-9316-15d4107afe84" providerId="AD" clId="Web-{09648920-9DD7-4E04-87AE-9FAB8A9F95A5}" dt="2022-04-26T02:37:54.142" v="185"/>
          <ac:graphicFrameMkLst>
            <pc:docMk/>
            <pc:sldMk cId="134872202" sldId="281"/>
            <ac:graphicFrameMk id="5" creationId="{578462B0-C2BE-A9AE-2ED1-29EB52301EC7}"/>
          </ac:graphicFrameMkLst>
        </pc:graphicFrameChg>
      </pc:sldChg>
      <pc:sldChg chg="addSp delSp modSp add mod replId modClrScheme chgLayout">
        <pc:chgData name="Dahal, Ajaya" userId="S::ad2323@msstate.edu::4c1ffdd2-b76b-459b-9316-15d4107afe84" providerId="AD" clId="Web-{09648920-9DD7-4E04-87AE-9FAB8A9F95A5}" dt="2022-04-26T02:39:18.348" v="218" actId="20577"/>
        <pc:sldMkLst>
          <pc:docMk/>
          <pc:sldMk cId="2261282719" sldId="284"/>
        </pc:sldMkLst>
        <pc:spChg chg="mod">
          <ac:chgData name="Dahal, Ajaya" userId="S::ad2323@msstate.edu::4c1ffdd2-b76b-459b-9316-15d4107afe84" providerId="AD" clId="Web-{09648920-9DD7-4E04-87AE-9FAB8A9F95A5}" dt="2022-04-26T02:35:45.076" v="134"/>
          <ac:spMkLst>
            <pc:docMk/>
            <pc:sldMk cId="2261282719" sldId="284"/>
            <ac:spMk id="2" creationId="{752E116A-E9AD-4035-9AC1-E931AB6C25CD}"/>
          </ac:spMkLst>
        </pc:spChg>
        <pc:spChg chg="add mod">
          <ac:chgData name="Dahal, Ajaya" userId="S::ad2323@msstate.edu::4c1ffdd2-b76b-459b-9316-15d4107afe84" providerId="AD" clId="Web-{09648920-9DD7-4E04-87AE-9FAB8A9F95A5}" dt="2022-04-26T02:39:18.348" v="218" actId="20577"/>
          <ac:spMkLst>
            <pc:docMk/>
            <pc:sldMk cId="2261282719" sldId="284"/>
            <ac:spMk id="18" creationId="{6928AB03-A8E0-8AE4-CD33-77133600339B}"/>
          </ac:spMkLst>
        </pc:spChg>
        <pc:grpChg chg="del">
          <ac:chgData name="Dahal, Ajaya" userId="S::ad2323@msstate.edu::4c1ffdd2-b76b-459b-9316-15d4107afe84" providerId="AD" clId="Web-{09648920-9DD7-4E04-87AE-9FAB8A9F95A5}" dt="2022-04-26T02:35:10.684" v="123"/>
          <ac:grpSpMkLst>
            <pc:docMk/>
            <pc:sldMk cId="2261282719" sldId="284"/>
            <ac:grpSpMk id="7" creationId="{47A8C287-F438-94B0-DF7C-64749B67492B}"/>
          </ac:grpSpMkLst>
        </pc:grpChg>
        <pc:grpChg chg="del">
          <ac:chgData name="Dahal, Ajaya" userId="S::ad2323@msstate.edu::4c1ffdd2-b76b-459b-9316-15d4107afe84" providerId="AD" clId="Web-{09648920-9DD7-4E04-87AE-9FAB8A9F95A5}" dt="2022-04-26T02:35:13.450" v="128"/>
          <ac:grpSpMkLst>
            <pc:docMk/>
            <pc:sldMk cId="2261282719" sldId="284"/>
            <ac:grpSpMk id="12" creationId="{BC332A43-6BC9-51DC-E2B4-D6AE0D7700CD}"/>
          </ac:grpSpMkLst>
        </pc:grpChg>
        <pc:picChg chg="del">
          <ac:chgData name="Dahal, Ajaya" userId="S::ad2323@msstate.edu::4c1ffdd2-b76b-459b-9316-15d4107afe84" providerId="AD" clId="Web-{09648920-9DD7-4E04-87AE-9FAB8A9F95A5}" dt="2022-04-26T02:35:13.465" v="129"/>
          <ac:picMkLst>
            <pc:docMk/>
            <pc:sldMk cId="2261282719" sldId="284"/>
            <ac:picMk id="3" creationId="{0E131DBC-014A-98FE-3F00-08A80490A322}"/>
          </ac:picMkLst>
        </pc:picChg>
        <pc:picChg chg="del">
          <ac:chgData name="Dahal, Ajaya" userId="S::ad2323@msstate.edu::4c1ffdd2-b76b-459b-9316-15d4107afe84" providerId="AD" clId="Web-{09648920-9DD7-4E04-87AE-9FAB8A9F95A5}" dt="2022-04-26T02:35:17.544" v="132"/>
          <ac:picMkLst>
            <pc:docMk/>
            <pc:sldMk cId="2261282719" sldId="284"/>
            <ac:picMk id="9" creationId="{4807863D-72E9-5139-296E-82695522A01C}"/>
          </ac:picMkLst>
        </pc:picChg>
        <pc:picChg chg="del">
          <ac:chgData name="Dahal, Ajaya" userId="S::ad2323@msstate.edu::4c1ffdd2-b76b-459b-9316-15d4107afe84" providerId="AD" clId="Web-{09648920-9DD7-4E04-87AE-9FAB8A9F95A5}" dt="2022-04-26T02:35:15.919" v="131"/>
          <ac:picMkLst>
            <pc:docMk/>
            <pc:sldMk cId="2261282719" sldId="284"/>
            <ac:picMk id="10" creationId="{42C76737-53E2-98EB-9EC4-863FED5E0FB5}"/>
          </ac:picMkLst>
        </pc:picChg>
        <pc:picChg chg="del">
          <ac:chgData name="Dahal, Ajaya" userId="S::ad2323@msstate.edu::4c1ffdd2-b76b-459b-9316-15d4107afe84" providerId="AD" clId="Web-{09648920-9DD7-4E04-87AE-9FAB8A9F95A5}" dt="2022-04-26T02:35:15.919" v="130"/>
          <ac:picMkLst>
            <pc:docMk/>
            <pc:sldMk cId="2261282719" sldId="284"/>
            <ac:picMk id="11" creationId="{634193B5-C1F7-7503-13AA-7D981BF651E7}"/>
          </ac:picMkLst>
        </pc:picChg>
        <pc:picChg chg="add mod">
          <ac:chgData name="Dahal, Ajaya" userId="S::ad2323@msstate.edu::4c1ffdd2-b76b-459b-9316-15d4107afe84" providerId="AD" clId="Web-{09648920-9DD7-4E04-87AE-9FAB8A9F95A5}" dt="2022-04-26T02:35:45.076" v="134"/>
          <ac:picMkLst>
            <pc:docMk/>
            <pc:sldMk cId="2261282719" sldId="284"/>
            <ac:picMk id="15" creationId="{023D48BD-9863-90B7-9FC3-C986B702B093}"/>
          </ac:picMkLst>
        </pc:picChg>
        <pc:cxnChg chg="del">
          <ac:chgData name="Dahal, Ajaya" userId="S::ad2323@msstate.edu::4c1ffdd2-b76b-459b-9316-15d4107afe84" providerId="AD" clId="Web-{09648920-9DD7-4E04-87AE-9FAB8A9F95A5}" dt="2022-04-26T02:35:13.450" v="127"/>
          <ac:cxnSpMkLst>
            <pc:docMk/>
            <pc:sldMk cId="2261282719" sldId="284"/>
            <ac:cxnSpMk id="13" creationId="{A3757A1A-147D-861D-D023-E45442294289}"/>
          </ac:cxnSpMkLst>
        </pc:cxnChg>
        <pc:cxnChg chg="del">
          <ac:chgData name="Dahal, Ajaya" userId="S::ad2323@msstate.edu::4c1ffdd2-b76b-459b-9316-15d4107afe84" providerId="AD" clId="Web-{09648920-9DD7-4E04-87AE-9FAB8A9F95A5}" dt="2022-04-26T02:35:13.450" v="126"/>
          <ac:cxnSpMkLst>
            <pc:docMk/>
            <pc:sldMk cId="2261282719" sldId="284"/>
            <ac:cxnSpMk id="14" creationId="{B6ACE912-0636-3662-0D8B-3388EA4FD8EA}"/>
          </ac:cxnSpMkLst>
        </pc:cxnChg>
        <pc:cxnChg chg="del">
          <ac:chgData name="Dahal, Ajaya" userId="S::ad2323@msstate.edu::4c1ffdd2-b76b-459b-9316-15d4107afe84" providerId="AD" clId="Web-{09648920-9DD7-4E04-87AE-9FAB8A9F95A5}" dt="2022-04-26T02:35:13.450" v="125"/>
          <ac:cxnSpMkLst>
            <pc:docMk/>
            <pc:sldMk cId="2261282719" sldId="284"/>
            <ac:cxnSpMk id="16" creationId="{A273BB50-51F9-A20E-25C0-DDEEE83D0187}"/>
          </ac:cxnSpMkLst>
        </pc:cxnChg>
        <pc:cxnChg chg="del">
          <ac:chgData name="Dahal, Ajaya" userId="S::ad2323@msstate.edu::4c1ffdd2-b76b-459b-9316-15d4107afe84" providerId="AD" clId="Web-{09648920-9DD7-4E04-87AE-9FAB8A9F95A5}" dt="2022-04-26T02:35:13.450" v="124"/>
          <ac:cxnSpMkLst>
            <pc:docMk/>
            <pc:sldMk cId="2261282719" sldId="284"/>
            <ac:cxnSpMk id="17" creationId="{5AAC6290-BF59-02D0-F71C-BFFDF8C0E1DB}"/>
          </ac:cxnSpMkLst>
        </pc:cxnChg>
      </pc:sldChg>
    </pc:docChg>
  </pc:docChgLst>
  <pc:docChgLst>
    <pc:chgData name="Thames, Walker" userId="S::wjt96@msstate.edu::429253ce-c501-49a9-8ef0-0f1875c3ecbc" providerId="AD" clId="Web-{E4BA054D-9B27-47D8-8EE4-9391ED053B8F}"/>
    <pc:docChg chg="addSld modSld">
      <pc:chgData name="Thames, Walker" userId="S::wjt96@msstate.edu::429253ce-c501-49a9-8ef0-0f1875c3ecbc" providerId="AD" clId="Web-{E4BA054D-9B27-47D8-8EE4-9391ED053B8F}" dt="2022-04-26T17:08:50.634" v="315"/>
      <pc:docMkLst>
        <pc:docMk/>
      </pc:docMkLst>
      <pc:sldChg chg="modSp">
        <pc:chgData name="Thames, Walker" userId="S::wjt96@msstate.edu::429253ce-c501-49a9-8ef0-0f1875c3ecbc" providerId="AD" clId="Web-{E4BA054D-9B27-47D8-8EE4-9391ED053B8F}" dt="2022-04-26T16:54:21.148" v="8" actId="1076"/>
        <pc:sldMkLst>
          <pc:docMk/>
          <pc:sldMk cId="3685115308" sldId="267"/>
        </pc:sldMkLst>
        <pc:picChg chg="mod">
          <ac:chgData name="Thames, Walker" userId="S::wjt96@msstate.edu::429253ce-c501-49a9-8ef0-0f1875c3ecbc" providerId="AD" clId="Web-{E4BA054D-9B27-47D8-8EE4-9391ED053B8F}" dt="2022-04-26T16:54:21.148" v="8" actId="1076"/>
          <ac:picMkLst>
            <pc:docMk/>
            <pc:sldMk cId="3685115308" sldId="267"/>
            <ac:picMk id="4" creationId="{29300DB3-77B0-43E7-BF80-D4392F23A5AD}"/>
          </ac:picMkLst>
        </pc:picChg>
      </pc:sldChg>
      <pc:sldChg chg="modSp">
        <pc:chgData name="Thames, Walker" userId="S::wjt96@msstate.edu::429253ce-c501-49a9-8ef0-0f1875c3ecbc" providerId="AD" clId="Web-{E4BA054D-9B27-47D8-8EE4-9391ED053B8F}" dt="2022-04-26T16:21:10.256" v="7" actId="20577"/>
        <pc:sldMkLst>
          <pc:docMk/>
          <pc:sldMk cId="2058876912" sldId="276"/>
        </pc:sldMkLst>
        <pc:spChg chg="mod">
          <ac:chgData name="Thames, Walker" userId="S::wjt96@msstate.edu::429253ce-c501-49a9-8ef0-0f1875c3ecbc" providerId="AD" clId="Web-{E4BA054D-9B27-47D8-8EE4-9391ED053B8F}" dt="2022-04-26T16:21:10.256" v="7" actId="20577"/>
          <ac:spMkLst>
            <pc:docMk/>
            <pc:sldMk cId="2058876912" sldId="276"/>
            <ac:spMk id="20" creationId="{5C4DC63F-D495-BF4B-D42C-B04F146E3830}"/>
          </ac:spMkLst>
        </pc:spChg>
        <pc:cxnChg chg="mod">
          <ac:chgData name="Thames, Walker" userId="S::wjt96@msstate.edu::429253ce-c501-49a9-8ef0-0f1875c3ecbc" providerId="AD" clId="Web-{E4BA054D-9B27-47D8-8EE4-9391ED053B8F}" dt="2022-04-26T16:20:57.209" v="2" actId="14100"/>
          <ac:cxnSpMkLst>
            <pc:docMk/>
            <pc:sldMk cId="2058876912" sldId="276"/>
            <ac:cxnSpMk id="13" creationId="{A3757A1A-147D-861D-D023-E45442294289}"/>
          </ac:cxnSpMkLst>
        </pc:cxnChg>
      </pc:sldChg>
      <pc:sldChg chg="modSp">
        <pc:chgData name="Thames, Walker" userId="S::wjt96@msstate.edu::429253ce-c501-49a9-8ef0-0f1875c3ecbc" providerId="AD" clId="Web-{E4BA054D-9B27-47D8-8EE4-9391ED053B8F}" dt="2022-04-26T16:14:03.498" v="1" actId="1076"/>
        <pc:sldMkLst>
          <pc:docMk/>
          <pc:sldMk cId="2261282719" sldId="284"/>
        </pc:sldMkLst>
        <pc:picChg chg="mod">
          <ac:chgData name="Thames, Walker" userId="S::wjt96@msstate.edu::429253ce-c501-49a9-8ef0-0f1875c3ecbc" providerId="AD" clId="Web-{E4BA054D-9B27-47D8-8EE4-9391ED053B8F}" dt="2022-04-26T16:14:03.498" v="1" actId="1076"/>
          <ac:picMkLst>
            <pc:docMk/>
            <pc:sldMk cId="2261282719" sldId="284"/>
            <ac:picMk id="15" creationId="{023D48BD-9863-90B7-9FC3-C986B702B093}"/>
          </ac:picMkLst>
        </pc:picChg>
      </pc:sldChg>
      <pc:sldChg chg="addSp delSp modSp">
        <pc:chgData name="Thames, Walker" userId="S::wjt96@msstate.edu::429253ce-c501-49a9-8ef0-0f1875c3ecbc" providerId="AD" clId="Web-{E4BA054D-9B27-47D8-8EE4-9391ED053B8F}" dt="2022-04-26T17:08:50.634" v="315"/>
        <pc:sldMkLst>
          <pc:docMk/>
          <pc:sldMk cId="3189093454" sldId="289"/>
        </pc:sldMkLst>
        <pc:spChg chg="mod">
          <ac:chgData name="Thames, Walker" userId="S::wjt96@msstate.edu::429253ce-c501-49a9-8ef0-0f1875c3ecbc" providerId="AD" clId="Web-{E4BA054D-9B27-47D8-8EE4-9391ED053B8F}" dt="2022-04-26T17:02:52.396" v="198" actId="20577"/>
          <ac:spMkLst>
            <pc:docMk/>
            <pc:sldMk cId="3189093454" sldId="289"/>
            <ac:spMk id="2" creationId="{A602A086-1C8B-49D5-8241-67CBE3F43B17}"/>
          </ac:spMkLst>
        </pc:spChg>
        <pc:spChg chg="mod">
          <ac:chgData name="Thames, Walker" userId="S::wjt96@msstate.edu::429253ce-c501-49a9-8ef0-0f1875c3ecbc" providerId="AD" clId="Web-{E4BA054D-9B27-47D8-8EE4-9391ED053B8F}" dt="2022-04-26T17:04:47.699" v="292" actId="20577"/>
          <ac:spMkLst>
            <pc:docMk/>
            <pc:sldMk cId="3189093454" sldId="289"/>
            <ac:spMk id="3" creationId="{41661456-863A-04A8-12AB-16204607F3B2}"/>
          </ac:spMkLst>
        </pc:spChg>
        <pc:picChg chg="add del mod">
          <ac:chgData name="Thames, Walker" userId="S::wjt96@msstate.edu::429253ce-c501-49a9-8ef0-0f1875c3ecbc" providerId="AD" clId="Web-{E4BA054D-9B27-47D8-8EE4-9391ED053B8F}" dt="2022-04-26T17:08:31.180" v="311"/>
          <ac:picMkLst>
            <pc:docMk/>
            <pc:sldMk cId="3189093454" sldId="289"/>
            <ac:picMk id="4" creationId="{27C1FC58-2916-1351-EBF1-5D20ED1E9E61}"/>
          </ac:picMkLst>
        </pc:picChg>
        <pc:picChg chg="add del mod">
          <ac:chgData name="Thames, Walker" userId="S::wjt96@msstate.edu::429253ce-c501-49a9-8ef0-0f1875c3ecbc" providerId="AD" clId="Web-{E4BA054D-9B27-47D8-8EE4-9391ED053B8F}" dt="2022-04-26T17:08:50.634" v="315"/>
          <ac:picMkLst>
            <pc:docMk/>
            <pc:sldMk cId="3189093454" sldId="289"/>
            <ac:picMk id="5" creationId="{87F3AB27-EEB8-F866-3FE3-4948F251BA47}"/>
          </ac:picMkLst>
        </pc:picChg>
      </pc:sldChg>
      <pc:sldChg chg="addSp delSp modSp new mod modClrScheme chgLayout">
        <pc:chgData name="Thames, Walker" userId="S::wjt96@msstate.edu::429253ce-c501-49a9-8ef0-0f1875c3ecbc" providerId="AD" clId="Web-{E4BA054D-9B27-47D8-8EE4-9391ED053B8F}" dt="2022-04-26T17:05:23.451" v="304"/>
        <pc:sldMkLst>
          <pc:docMk/>
          <pc:sldMk cId="3000236217" sldId="291"/>
        </pc:sldMkLst>
        <pc:spChg chg="mod">
          <ac:chgData name="Thames, Walker" userId="S::wjt96@msstate.edu::429253ce-c501-49a9-8ef0-0f1875c3ecbc" providerId="AD" clId="Web-{E4BA054D-9B27-47D8-8EE4-9391ED053B8F}" dt="2022-04-26T17:05:18.826" v="303"/>
          <ac:spMkLst>
            <pc:docMk/>
            <pc:sldMk cId="3000236217" sldId="291"/>
            <ac:spMk id="2" creationId="{48684326-3D38-DFCF-007C-E949B6C01B9E}"/>
          </ac:spMkLst>
        </pc:spChg>
        <pc:spChg chg="del">
          <ac:chgData name="Thames, Walker" userId="S::wjt96@msstate.edu::429253ce-c501-49a9-8ef0-0f1875c3ecbc" providerId="AD" clId="Web-{E4BA054D-9B27-47D8-8EE4-9391ED053B8F}" dt="2022-04-26T17:05:18.826" v="303"/>
          <ac:spMkLst>
            <pc:docMk/>
            <pc:sldMk cId="3000236217" sldId="291"/>
            <ac:spMk id="3" creationId="{812993D6-2975-52BC-5B5D-85894EA7F277}"/>
          </ac:spMkLst>
        </pc:spChg>
        <pc:spChg chg="add del mod">
          <ac:chgData name="Thames, Walker" userId="S::wjt96@msstate.edu::429253ce-c501-49a9-8ef0-0f1875c3ecbc" providerId="AD" clId="Web-{E4BA054D-9B27-47D8-8EE4-9391ED053B8F}" dt="2022-04-26T17:05:23.451" v="304"/>
          <ac:spMkLst>
            <pc:docMk/>
            <pc:sldMk cId="3000236217" sldId="291"/>
            <ac:spMk id="8" creationId="{4F0FE1AF-993B-20FE-CAB8-ABA41EFD9EFE}"/>
          </ac:spMkLst>
        </pc:spChg>
      </pc:sldChg>
    </pc:docChg>
  </pc:docChgLst>
  <pc:docChgLst>
    <pc:chgData name="Thames, Walker" userId="S::wjt96@msstate.edu::429253ce-c501-49a9-8ef0-0f1875c3ecbc" providerId="AD" clId="Web-{4DA3E15F-A8B4-4550-9407-3293EC16B786}"/>
    <pc:docChg chg="modSld">
      <pc:chgData name="Thames, Walker" userId="S::wjt96@msstate.edu::429253ce-c501-49a9-8ef0-0f1875c3ecbc" providerId="AD" clId="Web-{4DA3E15F-A8B4-4550-9407-3293EC16B786}" dt="2022-04-26T19:01:05.272" v="7" actId="1076"/>
      <pc:docMkLst>
        <pc:docMk/>
      </pc:docMkLst>
      <pc:sldChg chg="modSp">
        <pc:chgData name="Thames, Walker" userId="S::wjt96@msstate.edu::429253ce-c501-49a9-8ef0-0f1875c3ecbc" providerId="AD" clId="Web-{4DA3E15F-A8B4-4550-9407-3293EC16B786}" dt="2022-04-26T19:01:05.272" v="7" actId="1076"/>
        <pc:sldMkLst>
          <pc:docMk/>
          <pc:sldMk cId="3256964876" sldId="279"/>
        </pc:sldMkLst>
        <pc:spChg chg="mod">
          <ac:chgData name="Thames, Walker" userId="S::wjt96@msstate.edu::429253ce-c501-49a9-8ef0-0f1875c3ecbc" providerId="AD" clId="Web-{4DA3E15F-A8B4-4550-9407-3293EC16B786}" dt="2022-04-26T19:01:05.272" v="7" actId="1076"/>
          <ac:spMkLst>
            <pc:docMk/>
            <pc:sldMk cId="3256964876" sldId="279"/>
            <ac:spMk id="7" creationId="{06CC6B24-271A-4928-1655-DBE34B324894}"/>
          </ac:spMkLst>
        </pc:spChg>
      </pc:sldChg>
    </pc:docChg>
  </pc:docChgLst>
  <pc:docChgLst>
    <pc:chgData name="Thames, Walker" userId="S::wjt96@msstate.edu::429253ce-c501-49a9-8ef0-0f1875c3ecbc" providerId="AD" clId="Web-{10078AB6-8CA7-4140-9C98-48569FC36957}"/>
    <pc:docChg chg="addSld modSld">
      <pc:chgData name="Thames, Walker" userId="S::wjt96@msstate.edu::429253ce-c501-49a9-8ef0-0f1875c3ecbc" providerId="AD" clId="Web-{10078AB6-8CA7-4140-9C98-48569FC36957}" dt="2022-04-25T15:29:15.353" v="17" actId="1076"/>
      <pc:docMkLst>
        <pc:docMk/>
      </pc:docMkLst>
      <pc:sldChg chg="addSp delSp modSp new">
        <pc:chgData name="Thames, Walker" userId="S::wjt96@msstate.edu::429253ce-c501-49a9-8ef0-0f1875c3ecbc" providerId="AD" clId="Web-{10078AB6-8CA7-4140-9C98-48569FC36957}" dt="2022-04-25T15:29:15.353" v="17" actId="1076"/>
        <pc:sldMkLst>
          <pc:docMk/>
          <pc:sldMk cId="3940000210" sldId="273"/>
        </pc:sldMkLst>
        <pc:spChg chg="mod">
          <ac:chgData name="Thames, Walker" userId="S::wjt96@msstate.edu::429253ce-c501-49a9-8ef0-0f1875c3ecbc" providerId="AD" clId="Web-{10078AB6-8CA7-4140-9C98-48569FC36957}" dt="2022-04-25T15:28:51.118" v="10" actId="20577"/>
          <ac:spMkLst>
            <pc:docMk/>
            <pc:sldMk cId="3940000210" sldId="273"/>
            <ac:spMk id="2" creationId="{913EB8F8-87C9-1580-5EA3-10EB95074E2D}"/>
          </ac:spMkLst>
        </pc:spChg>
        <pc:spChg chg="del mod">
          <ac:chgData name="Thames, Walker" userId="S::wjt96@msstate.edu::429253ce-c501-49a9-8ef0-0f1875c3ecbc" providerId="AD" clId="Web-{10078AB6-8CA7-4140-9C98-48569FC36957}" dt="2022-04-25T15:29:01.134" v="14"/>
          <ac:spMkLst>
            <pc:docMk/>
            <pc:sldMk cId="3940000210" sldId="273"/>
            <ac:spMk id="3" creationId="{C09E6D8B-842D-405F-6575-A2025FEC529E}"/>
          </ac:spMkLst>
        </pc:spChg>
        <pc:picChg chg="add mod">
          <ac:chgData name="Thames, Walker" userId="S::wjt96@msstate.edu::429253ce-c501-49a9-8ef0-0f1875c3ecbc" providerId="AD" clId="Web-{10078AB6-8CA7-4140-9C98-48569FC36957}" dt="2022-04-25T15:29:15.353" v="17" actId="1076"/>
          <ac:picMkLst>
            <pc:docMk/>
            <pc:sldMk cId="3940000210" sldId="273"/>
            <ac:picMk id="5" creationId="{03CF0011-29E7-86B0-500C-4B00427F93D7}"/>
          </ac:picMkLst>
        </pc:picChg>
      </pc:sldChg>
    </pc:docChg>
  </pc:docChgLst>
  <pc:docChgLst>
    <pc:chgData name="Clark, Will" userId="S::wsc147@msstate.edu::19d4d144-048b-49f6-a9df-331623c4ea62" providerId="AD" clId="Web-{818F2708-D807-4D78-9236-286FD3A81794}"/>
    <pc:docChg chg="modSld">
      <pc:chgData name="Clark, Will" userId="S::wsc147@msstate.edu::19d4d144-048b-49f6-a9df-331623c4ea62" providerId="AD" clId="Web-{818F2708-D807-4D78-9236-286FD3A81794}" dt="2022-04-25T18:41:47.504" v="5" actId="20577"/>
      <pc:docMkLst>
        <pc:docMk/>
      </pc:docMkLst>
      <pc:sldChg chg="modSp">
        <pc:chgData name="Clark, Will" userId="S::wsc147@msstate.edu::19d4d144-048b-49f6-a9df-331623c4ea62" providerId="AD" clId="Web-{818F2708-D807-4D78-9236-286FD3A81794}" dt="2022-04-25T18:41:47.504" v="5" actId="20577"/>
        <pc:sldMkLst>
          <pc:docMk/>
          <pc:sldMk cId="45018839" sldId="280"/>
        </pc:sldMkLst>
        <pc:spChg chg="mod">
          <ac:chgData name="Clark, Will" userId="S::wsc147@msstate.edu::19d4d144-048b-49f6-a9df-331623c4ea62" providerId="AD" clId="Web-{818F2708-D807-4D78-9236-286FD3A81794}" dt="2022-04-25T18:41:47.504" v="5" actId="20577"/>
          <ac:spMkLst>
            <pc:docMk/>
            <pc:sldMk cId="45018839" sldId="280"/>
            <ac:spMk id="2" creationId="{FA76F769-327D-DF8D-ED26-217F16A0071C}"/>
          </ac:spMkLst>
        </pc:spChg>
      </pc:sldChg>
    </pc:docChg>
  </pc:docChgLst>
  <pc:docChgLst>
    <pc:chgData name="Dahal, Ajaya" userId="S::ad2323@msstate.edu::4c1ffdd2-b76b-459b-9316-15d4107afe84" providerId="AD" clId="Web-{533F98BC-CC0B-4A61-AD17-50634C600699}"/>
    <pc:docChg chg="modSld sldOrd">
      <pc:chgData name="Dahal, Ajaya" userId="S::ad2323@msstate.edu::4c1ffdd2-b76b-459b-9316-15d4107afe84" providerId="AD" clId="Web-{533F98BC-CC0B-4A61-AD17-50634C600699}" dt="2022-04-26T15:27:20.302" v="167" actId="1076"/>
      <pc:docMkLst>
        <pc:docMk/>
      </pc:docMkLst>
      <pc:sldChg chg="modNotes">
        <pc:chgData name="Dahal, Ajaya" userId="S::ad2323@msstate.edu::4c1ffdd2-b76b-459b-9316-15d4107afe84" providerId="AD" clId="Web-{533F98BC-CC0B-4A61-AD17-50634C600699}" dt="2022-04-26T15:04:20.562" v="6"/>
        <pc:sldMkLst>
          <pc:docMk/>
          <pc:sldMk cId="18666399" sldId="258"/>
        </pc:sldMkLst>
      </pc:sldChg>
      <pc:sldChg chg="modNotes">
        <pc:chgData name="Dahal, Ajaya" userId="S::ad2323@msstate.edu::4c1ffdd2-b76b-459b-9316-15d4107afe84" providerId="AD" clId="Web-{533F98BC-CC0B-4A61-AD17-50634C600699}" dt="2022-04-26T15:04:24.469" v="8"/>
        <pc:sldMkLst>
          <pc:docMk/>
          <pc:sldMk cId="1221704629" sldId="259"/>
        </pc:sldMkLst>
      </pc:sldChg>
      <pc:sldChg chg="modNotes">
        <pc:chgData name="Dahal, Ajaya" userId="S::ad2323@msstate.edu::4c1ffdd2-b76b-459b-9316-15d4107afe84" providerId="AD" clId="Web-{533F98BC-CC0B-4A61-AD17-50634C600699}" dt="2022-04-26T15:04:32.313" v="12"/>
        <pc:sldMkLst>
          <pc:docMk/>
          <pc:sldMk cId="336347652" sldId="262"/>
        </pc:sldMkLst>
      </pc:sldChg>
      <pc:sldChg chg="modNotes">
        <pc:chgData name="Dahal, Ajaya" userId="S::ad2323@msstate.edu::4c1ffdd2-b76b-459b-9316-15d4107afe84" providerId="AD" clId="Web-{533F98BC-CC0B-4A61-AD17-50634C600699}" dt="2022-04-26T15:04:40.392" v="23"/>
        <pc:sldMkLst>
          <pc:docMk/>
          <pc:sldMk cId="3337020592" sldId="263"/>
        </pc:sldMkLst>
      </pc:sldChg>
      <pc:sldChg chg="modNotes">
        <pc:chgData name="Dahal, Ajaya" userId="S::ad2323@msstate.edu::4c1ffdd2-b76b-459b-9316-15d4107afe84" providerId="AD" clId="Web-{533F98BC-CC0B-4A61-AD17-50634C600699}" dt="2022-04-26T15:05:11.081" v="33"/>
        <pc:sldMkLst>
          <pc:docMk/>
          <pc:sldMk cId="746491131" sldId="266"/>
        </pc:sldMkLst>
      </pc:sldChg>
      <pc:sldChg chg="modNotes">
        <pc:chgData name="Dahal, Ajaya" userId="S::ad2323@msstate.edu::4c1ffdd2-b76b-459b-9316-15d4107afe84" providerId="AD" clId="Web-{533F98BC-CC0B-4A61-AD17-50634C600699}" dt="2022-04-26T15:05:15.675" v="35"/>
        <pc:sldMkLst>
          <pc:docMk/>
          <pc:sldMk cId="3685115308" sldId="267"/>
        </pc:sldMkLst>
      </pc:sldChg>
      <pc:sldChg chg="modNotes">
        <pc:chgData name="Dahal, Ajaya" userId="S::ad2323@msstate.edu::4c1ffdd2-b76b-459b-9316-15d4107afe84" providerId="AD" clId="Web-{533F98BC-CC0B-4A61-AD17-50634C600699}" dt="2022-04-26T15:05:19.644" v="37"/>
        <pc:sldMkLst>
          <pc:docMk/>
          <pc:sldMk cId="3757040267" sldId="268"/>
        </pc:sldMkLst>
      </pc:sldChg>
      <pc:sldChg chg="ord modNotes">
        <pc:chgData name="Dahal, Ajaya" userId="S::ad2323@msstate.edu::4c1ffdd2-b76b-459b-9316-15d4107afe84" providerId="AD" clId="Web-{533F98BC-CC0B-4A61-AD17-50634C600699}" dt="2022-04-26T15:06:51.587" v="52"/>
        <pc:sldMkLst>
          <pc:docMk/>
          <pc:sldMk cId="1751478819" sldId="270"/>
        </pc:sldMkLst>
      </pc:sldChg>
      <pc:sldChg chg="modNotes">
        <pc:chgData name="Dahal, Ajaya" userId="S::ad2323@msstate.edu::4c1ffdd2-b76b-459b-9316-15d4107afe84" providerId="AD" clId="Web-{533F98BC-CC0B-4A61-AD17-50634C600699}" dt="2022-04-26T15:05:03.081" v="32"/>
        <pc:sldMkLst>
          <pc:docMk/>
          <pc:sldMk cId="1430420888" sldId="271"/>
        </pc:sldMkLst>
      </pc:sldChg>
      <pc:sldChg chg="modNotes">
        <pc:chgData name="Dahal, Ajaya" userId="S::ad2323@msstate.edu::4c1ffdd2-b76b-459b-9316-15d4107afe84" providerId="AD" clId="Web-{533F98BC-CC0B-4A61-AD17-50634C600699}" dt="2022-04-26T15:04:48.564" v="26"/>
        <pc:sldMkLst>
          <pc:docMk/>
          <pc:sldMk cId="2556966982" sldId="272"/>
        </pc:sldMkLst>
      </pc:sldChg>
      <pc:sldChg chg="modSp modNotes">
        <pc:chgData name="Dahal, Ajaya" userId="S::ad2323@msstate.edu::4c1ffdd2-b76b-459b-9316-15d4107afe84" providerId="AD" clId="Web-{533F98BC-CC0B-4A61-AD17-50634C600699}" dt="2022-04-26T15:24:17.776" v="118" actId="20577"/>
        <pc:sldMkLst>
          <pc:docMk/>
          <pc:sldMk cId="2058876912" sldId="276"/>
        </pc:sldMkLst>
        <pc:spChg chg="mod">
          <ac:chgData name="Dahal, Ajaya" userId="S::ad2323@msstate.edu::4c1ffdd2-b76b-459b-9316-15d4107afe84" providerId="AD" clId="Web-{533F98BC-CC0B-4A61-AD17-50634C600699}" dt="2022-04-26T15:23:51.962" v="98" actId="20577"/>
          <ac:spMkLst>
            <pc:docMk/>
            <pc:sldMk cId="2058876912" sldId="276"/>
            <ac:spMk id="15" creationId="{705F8EE2-423B-4E8B-282A-32A46812369A}"/>
          </ac:spMkLst>
        </pc:spChg>
        <pc:spChg chg="mod">
          <ac:chgData name="Dahal, Ajaya" userId="S::ad2323@msstate.edu::4c1ffdd2-b76b-459b-9316-15d4107afe84" providerId="AD" clId="Web-{533F98BC-CC0B-4A61-AD17-50634C600699}" dt="2022-04-26T15:23:48.211" v="94" actId="20577"/>
          <ac:spMkLst>
            <pc:docMk/>
            <pc:sldMk cId="2058876912" sldId="276"/>
            <ac:spMk id="18" creationId="{6C63C263-DBDB-4838-F0E0-CAD2FDA407FD}"/>
          </ac:spMkLst>
        </pc:spChg>
        <pc:spChg chg="mod">
          <ac:chgData name="Dahal, Ajaya" userId="S::ad2323@msstate.edu::4c1ffdd2-b76b-459b-9316-15d4107afe84" providerId="AD" clId="Web-{533F98BC-CC0B-4A61-AD17-50634C600699}" dt="2022-04-26T15:24:17.776" v="118" actId="20577"/>
          <ac:spMkLst>
            <pc:docMk/>
            <pc:sldMk cId="2058876912" sldId="276"/>
            <ac:spMk id="19" creationId="{C6432291-77E1-B21E-938E-B2F366E0577C}"/>
          </ac:spMkLst>
        </pc:spChg>
        <pc:spChg chg="mod">
          <ac:chgData name="Dahal, Ajaya" userId="S::ad2323@msstate.edu::4c1ffdd2-b76b-459b-9316-15d4107afe84" providerId="AD" clId="Web-{533F98BC-CC0B-4A61-AD17-50634C600699}" dt="2022-04-26T15:24:09.166" v="109" actId="20577"/>
          <ac:spMkLst>
            <pc:docMk/>
            <pc:sldMk cId="2058876912" sldId="276"/>
            <ac:spMk id="21" creationId="{5F322289-D783-1ED8-1110-21A15C85B014}"/>
          </ac:spMkLst>
        </pc:spChg>
      </pc:sldChg>
      <pc:sldChg chg="modNotes">
        <pc:chgData name="Dahal, Ajaya" userId="S::ad2323@msstate.edu::4c1ffdd2-b76b-459b-9316-15d4107afe84" providerId="AD" clId="Web-{533F98BC-CC0B-4A61-AD17-50634C600699}" dt="2022-04-26T15:25:45.843" v="130"/>
        <pc:sldMkLst>
          <pc:docMk/>
          <pc:sldMk cId="3256964876" sldId="279"/>
        </pc:sldMkLst>
      </pc:sldChg>
      <pc:sldChg chg="modNotes">
        <pc:chgData name="Dahal, Ajaya" userId="S::ad2323@msstate.edu::4c1ffdd2-b76b-459b-9316-15d4107afe84" providerId="AD" clId="Web-{533F98BC-CC0B-4A61-AD17-50634C600699}" dt="2022-04-26T15:06:21.804" v="48"/>
        <pc:sldMkLst>
          <pc:docMk/>
          <pc:sldMk cId="45018839" sldId="280"/>
        </pc:sldMkLst>
      </pc:sldChg>
      <pc:sldChg chg="ord modNotes">
        <pc:chgData name="Dahal, Ajaya" userId="S::ad2323@msstate.edu::4c1ffdd2-b76b-459b-9316-15d4107afe84" providerId="AD" clId="Web-{533F98BC-CC0B-4A61-AD17-50634C600699}" dt="2022-04-26T15:05:23.519" v="40"/>
        <pc:sldMkLst>
          <pc:docMk/>
          <pc:sldMk cId="1653087980" sldId="282"/>
        </pc:sldMkLst>
      </pc:sldChg>
      <pc:sldChg chg="addSp modSp modNotes">
        <pc:chgData name="Dahal, Ajaya" userId="S::ad2323@msstate.edu::4c1ffdd2-b76b-459b-9316-15d4107afe84" providerId="AD" clId="Web-{533F98BC-CC0B-4A61-AD17-50634C600699}" dt="2022-04-26T15:27:20.302" v="167" actId="1076"/>
        <pc:sldMkLst>
          <pc:docMk/>
          <pc:sldMk cId="2261282719" sldId="284"/>
        </pc:sldMkLst>
        <pc:spChg chg="add mod">
          <ac:chgData name="Dahal, Ajaya" userId="S::ad2323@msstate.edu::4c1ffdd2-b76b-459b-9316-15d4107afe84" providerId="AD" clId="Web-{533F98BC-CC0B-4A61-AD17-50634C600699}" dt="2022-04-26T15:27:20.302" v="167" actId="1076"/>
          <ac:spMkLst>
            <pc:docMk/>
            <pc:sldMk cId="2261282719" sldId="284"/>
            <ac:spMk id="3" creationId="{7AC65376-4FFC-AB41-6680-EFBA1245C002}"/>
          </ac:spMkLst>
        </pc:spChg>
      </pc:sldChg>
      <pc:sldChg chg="addSp delSp modSp">
        <pc:chgData name="Dahal, Ajaya" userId="S::ad2323@msstate.edu::4c1ffdd2-b76b-459b-9316-15d4107afe84" providerId="AD" clId="Web-{533F98BC-CC0B-4A61-AD17-50634C600699}" dt="2022-04-26T15:18:50.006" v="84" actId="1076"/>
        <pc:sldMkLst>
          <pc:docMk/>
          <pc:sldMk cId="1013283587" sldId="287"/>
        </pc:sldMkLst>
        <pc:spChg chg="add del mod">
          <ac:chgData name="Dahal, Ajaya" userId="S::ad2323@msstate.edu::4c1ffdd2-b76b-459b-9316-15d4107afe84" providerId="AD" clId="Web-{533F98BC-CC0B-4A61-AD17-50634C600699}" dt="2022-04-26T15:17:49.143" v="81"/>
          <ac:spMkLst>
            <pc:docMk/>
            <pc:sldMk cId="1013283587" sldId="287"/>
            <ac:spMk id="6" creationId="{ED0FCB89-7B83-2703-B9C8-9CCE9878FFC0}"/>
          </ac:spMkLst>
        </pc:spChg>
        <pc:graphicFrameChg chg="del">
          <ac:chgData name="Dahal, Ajaya" userId="S::ad2323@msstate.edu::4c1ffdd2-b76b-459b-9316-15d4107afe84" providerId="AD" clId="Web-{533F98BC-CC0B-4A61-AD17-50634C600699}" dt="2022-04-26T15:17:45.205" v="80"/>
          <ac:graphicFrameMkLst>
            <pc:docMk/>
            <pc:sldMk cId="1013283587" sldId="287"/>
            <ac:graphicFrameMk id="4" creationId="{810B461B-9B30-4A56-FF3D-02B76E3ED6FA}"/>
          </ac:graphicFrameMkLst>
        </pc:graphicFrameChg>
        <pc:graphicFrameChg chg="add mod">
          <ac:chgData name="Dahal, Ajaya" userId="S::ad2323@msstate.edu::4c1ffdd2-b76b-459b-9316-15d4107afe84" providerId="AD" clId="Web-{533F98BC-CC0B-4A61-AD17-50634C600699}" dt="2022-04-26T15:18:50.006" v="84" actId="1076"/>
          <ac:graphicFrameMkLst>
            <pc:docMk/>
            <pc:sldMk cId="1013283587" sldId="287"/>
            <ac:graphicFrameMk id="8" creationId="{E09930A1-B2E7-A0BC-4604-C3ED2F1F5815}"/>
          </ac:graphicFrameMkLst>
        </pc:graphicFrameChg>
      </pc:sldChg>
      <pc:sldChg chg="modNotes">
        <pc:chgData name="Dahal, Ajaya" userId="S::ad2323@msstate.edu::4c1ffdd2-b76b-459b-9316-15d4107afe84" providerId="AD" clId="Web-{533F98BC-CC0B-4A61-AD17-50634C600699}" dt="2022-04-26T15:25:51.406" v="136"/>
        <pc:sldMkLst>
          <pc:docMk/>
          <pc:sldMk cId="2734583090" sldId="288"/>
        </pc:sldMkLst>
      </pc:sldChg>
    </pc:docChg>
  </pc:docChgLst>
  <pc:docChgLst>
    <pc:chgData name="Sahnger, Zack" userId="S::zjs79@msstate.edu::4a230eda-f327-46ff-b291-4fd2962d8baf" providerId="AD" clId="Web-{0288335A-4103-4868-B3A7-52A54B377E04}"/>
    <pc:docChg chg="modSld">
      <pc:chgData name="Sahnger, Zack" userId="S::zjs79@msstate.edu::4a230eda-f327-46ff-b291-4fd2962d8baf" providerId="AD" clId="Web-{0288335A-4103-4868-B3A7-52A54B377E04}" dt="2022-04-26T17:05:02.609" v="483" actId="20577"/>
      <pc:docMkLst>
        <pc:docMk/>
      </pc:docMkLst>
      <pc:sldChg chg="addSp delSp modSp">
        <pc:chgData name="Sahnger, Zack" userId="S::zjs79@msstate.edu::4a230eda-f327-46ff-b291-4fd2962d8baf" providerId="AD" clId="Web-{0288335A-4103-4868-B3A7-52A54B377E04}" dt="2022-04-26T16:25:24.249" v="313" actId="20577"/>
        <pc:sldMkLst>
          <pc:docMk/>
          <pc:sldMk cId="2058876912" sldId="276"/>
        </pc:sldMkLst>
        <pc:spChg chg="add del mod">
          <ac:chgData name="Sahnger, Zack" userId="S::zjs79@msstate.edu::4a230eda-f327-46ff-b291-4fd2962d8baf" providerId="AD" clId="Web-{0288335A-4103-4868-B3A7-52A54B377E04}" dt="2022-04-26T16:21:51.400" v="197"/>
          <ac:spMkLst>
            <pc:docMk/>
            <pc:sldMk cId="2058876912" sldId="276"/>
            <ac:spMk id="26" creationId="{9A9C0270-4B70-7740-C417-169A9A83C929}"/>
          </ac:spMkLst>
        </pc:spChg>
        <pc:spChg chg="add mod">
          <ac:chgData name="Sahnger, Zack" userId="S::zjs79@msstate.edu::4a230eda-f327-46ff-b291-4fd2962d8baf" providerId="AD" clId="Web-{0288335A-4103-4868-B3A7-52A54B377E04}" dt="2022-04-26T16:25:24.249" v="313" actId="20577"/>
          <ac:spMkLst>
            <pc:docMk/>
            <pc:sldMk cId="2058876912" sldId="276"/>
            <ac:spMk id="27" creationId="{C1F0D1F4-3F65-9046-9B67-AF140EF16A91}"/>
          </ac:spMkLst>
        </pc:spChg>
        <pc:spChg chg="add mod">
          <ac:chgData name="Sahnger, Zack" userId="S::zjs79@msstate.edu::4a230eda-f327-46ff-b291-4fd2962d8baf" providerId="AD" clId="Web-{0288335A-4103-4868-B3A7-52A54B377E04}" dt="2022-04-26T16:22:50.699" v="217" actId="20577"/>
          <ac:spMkLst>
            <pc:docMk/>
            <pc:sldMk cId="2058876912" sldId="276"/>
            <ac:spMk id="28" creationId="{E7613D1E-A5C4-E294-FC1E-A8E8B92550AC}"/>
          </ac:spMkLst>
        </pc:spChg>
        <pc:grpChg chg="del">
          <ac:chgData name="Sahnger, Zack" userId="S::zjs79@msstate.edu::4a230eda-f327-46ff-b291-4fd2962d8baf" providerId="AD" clId="Web-{0288335A-4103-4868-B3A7-52A54B377E04}" dt="2022-04-26T16:20:34.398" v="185"/>
          <ac:grpSpMkLst>
            <pc:docMk/>
            <pc:sldMk cId="2058876912" sldId="276"/>
            <ac:grpSpMk id="7" creationId="{47A8C287-F438-94B0-DF7C-64749B67492B}"/>
          </ac:grpSpMkLst>
        </pc:grpChg>
        <pc:grpChg chg="del">
          <ac:chgData name="Sahnger, Zack" userId="S::zjs79@msstate.edu::4a230eda-f327-46ff-b291-4fd2962d8baf" providerId="AD" clId="Web-{0288335A-4103-4868-B3A7-52A54B377E04}" dt="2022-04-26T16:20:39.976" v="186"/>
          <ac:grpSpMkLst>
            <pc:docMk/>
            <pc:sldMk cId="2058876912" sldId="276"/>
            <ac:grpSpMk id="12" creationId="{BC332A43-6BC9-51DC-E2B4-D6AE0D7700CD}"/>
          </ac:grpSpMkLst>
        </pc:grpChg>
        <pc:picChg chg="topLvl">
          <ac:chgData name="Sahnger, Zack" userId="S::zjs79@msstate.edu::4a230eda-f327-46ff-b291-4fd2962d8baf" providerId="AD" clId="Web-{0288335A-4103-4868-B3A7-52A54B377E04}" dt="2022-04-26T16:20:34.398" v="185"/>
          <ac:picMkLst>
            <pc:docMk/>
            <pc:sldMk cId="2058876912" sldId="276"/>
            <ac:picMk id="4" creationId="{479027B4-AFBA-D220-9444-1DC497E14E04}"/>
          </ac:picMkLst>
        </pc:picChg>
        <pc:picChg chg="topLvl">
          <ac:chgData name="Sahnger, Zack" userId="S::zjs79@msstate.edu::4a230eda-f327-46ff-b291-4fd2962d8baf" providerId="AD" clId="Web-{0288335A-4103-4868-B3A7-52A54B377E04}" dt="2022-04-26T16:20:39.976" v="186"/>
          <ac:picMkLst>
            <pc:docMk/>
            <pc:sldMk cId="2058876912" sldId="276"/>
            <ac:picMk id="5" creationId="{67EF4075-9D85-400D-98FB-3A5F1C07993E}"/>
          </ac:picMkLst>
        </pc:picChg>
        <pc:picChg chg="del topLvl">
          <ac:chgData name="Sahnger, Zack" userId="S::zjs79@msstate.edu::4a230eda-f327-46ff-b291-4fd2962d8baf" providerId="AD" clId="Web-{0288335A-4103-4868-B3A7-52A54B377E04}" dt="2022-04-26T16:20:39.976" v="186"/>
          <ac:picMkLst>
            <pc:docMk/>
            <pc:sldMk cId="2058876912" sldId="276"/>
            <ac:picMk id="6" creationId="{C62CD245-1768-FC7F-BC4B-CA7255ADE7E7}"/>
          </ac:picMkLst>
        </pc:picChg>
        <pc:picChg chg="del topLvl">
          <ac:chgData name="Sahnger, Zack" userId="S::zjs79@msstate.edu::4a230eda-f327-46ff-b291-4fd2962d8baf" providerId="AD" clId="Web-{0288335A-4103-4868-B3A7-52A54B377E04}" dt="2022-04-26T16:20:34.398" v="185"/>
          <ac:picMkLst>
            <pc:docMk/>
            <pc:sldMk cId="2058876912" sldId="276"/>
            <ac:picMk id="8" creationId="{54C2E82B-C9AC-CD9B-A57B-CF8ADDAA25A4}"/>
          </ac:picMkLst>
        </pc:picChg>
        <pc:picChg chg="add del mod">
          <ac:chgData name="Sahnger, Zack" userId="S::zjs79@msstate.edu::4a230eda-f327-46ff-b291-4fd2962d8baf" providerId="AD" clId="Web-{0288335A-4103-4868-B3A7-52A54B377E04}" dt="2022-04-26T16:21:39.228" v="191"/>
          <ac:picMkLst>
            <pc:docMk/>
            <pc:sldMk cId="2058876912" sldId="276"/>
            <ac:picMk id="24" creationId="{04875E2C-5003-CEC5-2FF7-CE66142E9E5C}"/>
          </ac:picMkLst>
        </pc:picChg>
        <pc:picChg chg="add del mod">
          <ac:chgData name="Sahnger, Zack" userId="S::zjs79@msstate.edu::4a230eda-f327-46ff-b291-4fd2962d8baf" providerId="AD" clId="Web-{0288335A-4103-4868-B3A7-52A54B377E04}" dt="2022-04-26T16:21:43.931" v="193"/>
          <ac:picMkLst>
            <pc:docMk/>
            <pc:sldMk cId="2058876912" sldId="276"/>
            <ac:picMk id="25" creationId="{28662FC3-8C10-75B5-ABB0-D66AE6971D22}"/>
          </ac:picMkLst>
        </pc:picChg>
      </pc:sldChg>
      <pc:sldChg chg="modSp">
        <pc:chgData name="Sahnger, Zack" userId="S::zjs79@msstate.edu::4a230eda-f327-46ff-b291-4fd2962d8baf" providerId="AD" clId="Web-{0288335A-4103-4868-B3A7-52A54B377E04}" dt="2022-04-26T16:32:48.121" v="479" actId="20577"/>
        <pc:sldMkLst>
          <pc:docMk/>
          <pc:sldMk cId="1904355693" sldId="283"/>
        </pc:sldMkLst>
        <pc:spChg chg="mod">
          <ac:chgData name="Sahnger, Zack" userId="S::zjs79@msstate.edu::4a230eda-f327-46ff-b291-4fd2962d8baf" providerId="AD" clId="Web-{0288335A-4103-4868-B3A7-52A54B377E04}" dt="2022-04-26T16:32:48.121" v="479" actId="20577"/>
          <ac:spMkLst>
            <pc:docMk/>
            <pc:sldMk cId="1904355693" sldId="283"/>
            <ac:spMk id="3" creationId="{397829F7-715A-B4D4-AF85-C999380E33D2}"/>
          </ac:spMkLst>
        </pc:spChg>
      </pc:sldChg>
      <pc:sldChg chg="modSp">
        <pc:chgData name="Sahnger, Zack" userId="S::zjs79@msstate.edu::4a230eda-f327-46ff-b291-4fd2962d8baf" providerId="AD" clId="Web-{0288335A-4103-4868-B3A7-52A54B377E04}" dt="2022-04-26T16:26:54.705" v="315" actId="20577"/>
        <pc:sldMkLst>
          <pc:docMk/>
          <pc:sldMk cId="2261282719" sldId="284"/>
        </pc:sldMkLst>
        <pc:spChg chg="mod">
          <ac:chgData name="Sahnger, Zack" userId="S::zjs79@msstate.edu::4a230eda-f327-46ff-b291-4fd2962d8baf" providerId="AD" clId="Web-{0288335A-4103-4868-B3A7-52A54B377E04}" dt="2022-04-26T16:26:54.705" v="315" actId="20577"/>
          <ac:spMkLst>
            <pc:docMk/>
            <pc:sldMk cId="2261282719" sldId="284"/>
            <ac:spMk id="3" creationId="{7AC65376-4FFC-AB41-6680-EFBA1245C002}"/>
          </ac:spMkLst>
        </pc:spChg>
      </pc:sldChg>
      <pc:sldChg chg="modSp">
        <pc:chgData name="Sahnger, Zack" userId="S::zjs79@msstate.edu::4a230eda-f327-46ff-b291-4fd2962d8baf" providerId="AD" clId="Web-{0288335A-4103-4868-B3A7-52A54B377E04}" dt="2022-04-26T16:27:04.127" v="316" actId="20577"/>
        <pc:sldMkLst>
          <pc:docMk/>
          <pc:sldMk cId="2734583090" sldId="288"/>
        </pc:sldMkLst>
        <pc:spChg chg="mod">
          <ac:chgData name="Sahnger, Zack" userId="S::zjs79@msstate.edu::4a230eda-f327-46ff-b291-4fd2962d8baf" providerId="AD" clId="Web-{0288335A-4103-4868-B3A7-52A54B377E04}" dt="2022-04-26T16:27:04.127" v="316" actId="20577"/>
          <ac:spMkLst>
            <pc:docMk/>
            <pc:sldMk cId="2734583090" sldId="288"/>
            <ac:spMk id="8" creationId="{25EC1B41-E804-EB16-8B7D-718188AA6437}"/>
          </ac:spMkLst>
        </pc:spChg>
      </pc:sldChg>
      <pc:sldChg chg="modSp">
        <pc:chgData name="Sahnger, Zack" userId="S::zjs79@msstate.edu::4a230eda-f327-46ff-b291-4fd2962d8baf" providerId="AD" clId="Web-{0288335A-4103-4868-B3A7-52A54B377E04}" dt="2022-04-26T17:05:02.609" v="483" actId="20577"/>
        <pc:sldMkLst>
          <pc:docMk/>
          <pc:sldMk cId="3189093454" sldId="289"/>
        </pc:sldMkLst>
        <pc:spChg chg="mod">
          <ac:chgData name="Sahnger, Zack" userId="S::zjs79@msstate.edu::4a230eda-f327-46ff-b291-4fd2962d8baf" providerId="AD" clId="Web-{0288335A-4103-4868-B3A7-52A54B377E04}" dt="2022-04-26T17:05:02.609" v="483" actId="20577"/>
          <ac:spMkLst>
            <pc:docMk/>
            <pc:sldMk cId="3189093454" sldId="289"/>
            <ac:spMk id="3" creationId="{41661456-863A-04A8-12AB-16204607F3B2}"/>
          </ac:spMkLst>
        </pc:spChg>
      </pc:sldChg>
      <pc:sldChg chg="modSp">
        <pc:chgData name="Sahnger, Zack" userId="S::zjs79@msstate.edu::4a230eda-f327-46ff-b291-4fd2962d8baf" providerId="AD" clId="Web-{0288335A-4103-4868-B3A7-52A54B377E04}" dt="2022-04-26T16:32:36.448" v="478" actId="20577"/>
        <pc:sldMkLst>
          <pc:docMk/>
          <pc:sldMk cId="2085689576" sldId="290"/>
        </pc:sldMkLst>
        <pc:spChg chg="mod">
          <ac:chgData name="Sahnger, Zack" userId="S::zjs79@msstate.edu::4a230eda-f327-46ff-b291-4fd2962d8baf" providerId="AD" clId="Web-{0288335A-4103-4868-B3A7-52A54B377E04}" dt="2022-04-26T16:32:36.448" v="478" actId="20577"/>
          <ac:spMkLst>
            <pc:docMk/>
            <pc:sldMk cId="2085689576" sldId="290"/>
            <ac:spMk id="3" creationId="{1553CF76-312D-4558-9DFE-62626B618B35}"/>
          </ac:spMkLst>
        </pc:spChg>
      </pc:sldChg>
    </pc:docChg>
  </pc:docChgLst>
  <pc:docChgLst>
    <pc:chgData name="Westerfield, Joseph" userId="9f2591ce-4f6e-4208-92de-b8d156ac9727" providerId="ADAL" clId="{4C69654E-6594-4D51-8436-3C309AD134A4}"/>
    <pc:docChg chg="undo custSel addSld modSld">
      <pc:chgData name="Westerfield, Joseph" userId="9f2591ce-4f6e-4208-92de-b8d156ac9727" providerId="ADAL" clId="{4C69654E-6594-4D51-8436-3C309AD134A4}" dt="2022-04-26T17:06:59.943" v="509" actId="1076"/>
      <pc:docMkLst>
        <pc:docMk/>
      </pc:docMkLst>
      <pc:sldChg chg="modNotesTx">
        <pc:chgData name="Westerfield, Joseph" userId="9f2591ce-4f6e-4208-92de-b8d156ac9727" providerId="ADAL" clId="{4C69654E-6594-4D51-8436-3C309AD134A4}" dt="2022-04-26T15:04:49.633" v="189" actId="20577"/>
        <pc:sldMkLst>
          <pc:docMk/>
          <pc:sldMk cId="3521731859" sldId="264"/>
        </pc:sldMkLst>
      </pc:sldChg>
      <pc:sldChg chg="addSp delSp modSp mod modNotesTx">
        <pc:chgData name="Westerfield, Joseph" userId="9f2591ce-4f6e-4208-92de-b8d156ac9727" providerId="ADAL" clId="{4C69654E-6594-4D51-8436-3C309AD134A4}" dt="2022-04-26T17:06:59.943" v="509" actId="1076"/>
        <pc:sldMkLst>
          <pc:docMk/>
          <pc:sldMk cId="564906423" sldId="265"/>
        </pc:sldMkLst>
        <pc:spChg chg="add del mod">
          <ac:chgData name="Westerfield, Joseph" userId="9f2591ce-4f6e-4208-92de-b8d156ac9727" providerId="ADAL" clId="{4C69654E-6594-4D51-8436-3C309AD134A4}" dt="2022-04-25T19:22:51.142" v="79" actId="478"/>
          <ac:spMkLst>
            <pc:docMk/>
            <pc:sldMk cId="564906423" sldId="265"/>
            <ac:spMk id="6" creationId="{F653F0D8-BCE5-48DB-BBBE-04A30BA90576}"/>
          </ac:spMkLst>
        </pc:spChg>
        <pc:spChg chg="add del mod">
          <ac:chgData name="Westerfield, Joseph" userId="9f2591ce-4f6e-4208-92de-b8d156ac9727" providerId="ADAL" clId="{4C69654E-6594-4D51-8436-3C309AD134A4}" dt="2022-04-26T17:03:23.439" v="505"/>
          <ac:spMkLst>
            <pc:docMk/>
            <pc:sldMk cId="564906423" sldId="265"/>
            <ac:spMk id="8" creationId="{9FFC9834-DC09-4F50-9F21-AE8404D15A06}"/>
          </ac:spMkLst>
        </pc:spChg>
        <pc:graphicFrameChg chg="add mod">
          <ac:chgData name="Westerfield, Joseph" userId="9f2591ce-4f6e-4208-92de-b8d156ac9727" providerId="ADAL" clId="{4C69654E-6594-4D51-8436-3C309AD134A4}" dt="2022-04-26T17:06:59.943" v="509" actId="1076"/>
          <ac:graphicFrameMkLst>
            <pc:docMk/>
            <pc:sldMk cId="564906423" sldId="265"/>
            <ac:graphicFrameMk id="5" creationId="{4B8C33D2-1C21-4311-8FBA-BEC7EB5C46C4}"/>
          </ac:graphicFrameMkLst>
        </pc:graphicFrameChg>
        <pc:graphicFrameChg chg="mod">
          <ac:chgData name="Westerfield, Joseph" userId="9f2591ce-4f6e-4208-92de-b8d156ac9727" providerId="ADAL" clId="{4C69654E-6594-4D51-8436-3C309AD134A4}" dt="2022-04-25T19:21:30.558" v="73" actId="20577"/>
          <ac:graphicFrameMkLst>
            <pc:docMk/>
            <pc:sldMk cId="564906423" sldId="265"/>
            <ac:graphicFrameMk id="7" creationId="{CCD36F93-3F66-40AC-9D57-440567D049A5}"/>
          </ac:graphicFrameMkLst>
        </pc:graphicFrameChg>
        <pc:picChg chg="del">
          <ac:chgData name="Westerfield, Joseph" userId="9f2591ce-4f6e-4208-92de-b8d156ac9727" providerId="ADAL" clId="{4C69654E-6594-4D51-8436-3C309AD134A4}" dt="2022-04-25T19:22:37.010" v="76" actId="478"/>
          <ac:picMkLst>
            <pc:docMk/>
            <pc:sldMk cId="564906423" sldId="265"/>
            <ac:picMk id="3" creationId="{30147B32-3DB0-D3DA-866E-0859322928F7}"/>
          </ac:picMkLst>
        </pc:picChg>
        <pc:picChg chg="add mod">
          <ac:chgData name="Westerfield, Joseph" userId="9f2591ce-4f6e-4208-92de-b8d156ac9727" providerId="ADAL" clId="{4C69654E-6594-4D51-8436-3C309AD134A4}" dt="2022-04-26T17:06:54.484" v="507" actId="1076"/>
          <ac:picMkLst>
            <pc:docMk/>
            <pc:sldMk cId="564906423" sldId="265"/>
            <ac:picMk id="10" creationId="{D04E47A5-3319-4343-BE52-B575D49ABDC4}"/>
          </ac:picMkLst>
        </pc:picChg>
      </pc:sldChg>
      <pc:sldChg chg="addSp delSp modSp mod delAnim">
        <pc:chgData name="Westerfield, Joseph" userId="9f2591ce-4f6e-4208-92de-b8d156ac9727" providerId="ADAL" clId="{4C69654E-6594-4D51-8436-3C309AD134A4}" dt="2022-04-25T21:29:12.765" v="94"/>
        <pc:sldMkLst>
          <pc:docMk/>
          <pc:sldMk cId="3685115308" sldId="267"/>
        </pc:sldMkLst>
        <pc:spChg chg="del">
          <ac:chgData name="Westerfield, Joseph" userId="9f2591ce-4f6e-4208-92de-b8d156ac9727" providerId="ADAL" clId="{4C69654E-6594-4D51-8436-3C309AD134A4}" dt="2022-04-25T21:21:31.976" v="86"/>
          <ac:spMkLst>
            <pc:docMk/>
            <pc:sldMk cId="3685115308" sldId="267"/>
            <ac:spMk id="5" creationId="{3FEFBDFE-2983-4024-941A-ADC548C6BFAE}"/>
          </ac:spMkLst>
        </pc:spChg>
        <pc:spChg chg="add del mod">
          <ac:chgData name="Westerfield, Joseph" userId="9f2591ce-4f6e-4208-92de-b8d156ac9727" providerId="ADAL" clId="{4C69654E-6594-4D51-8436-3C309AD134A4}" dt="2022-04-25T21:28:48.646" v="93"/>
          <ac:spMkLst>
            <pc:docMk/>
            <pc:sldMk cId="3685115308" sldId="267"/>
            <ac:spMk id="5" creationId="{DBB0F012-32EC-4506-B0B3-F9E1233F4C50}"/>
          </ac:spMkLst>
        </pc:spChg>
        <pc:graphicFrameChg chg="add del mod">
          <ac:chgData name="Westerfield, Joseph" userId="9f2591ce-4f6e-4208-92de-b8d156ac9727" providerId="ADAL" clId="{4C69654E-6594-4D51-8436-3C309AD134A4}" dt="2022-04-25T21:28:37.429" v="91" actId="478"/>
          <ac:graphicFrameMkLst>
            <pc:docMk/>
            <pc:sldMk cId="3685115308" sldId="267"/>
            <ac:graphicFrameMk id="6" creationId="{F8D3FA4F-91A5-434A-82BE-29C9D8ECDC7C}"/>
          </ac:graphicFrameMkLst>
        </pc:graphicFrameChg>
        <pc:graphicFrameChg chg="add mod">
          <ac:chgData name="Westerfield, Joseph" userId="9f2591ce-4f6e-4208-92de-b8d156ac9727" providerId="ADAL" clId="{4C69654E-6594-4D51-8436-3C309AD134A4}" dt="2022-04-25T21:29:12.765" v="94"/>
          <ac:graphicFrameMkLst>
            <pc:docMk/>
            <pc:sldMk cId="3685115308" sldId="267"/>
            <ac:graphicFrameMk id="7" creationId="{F8D3FA4F-91A5-434A-82BE-29C9D8ECDC7C}"/>
          </ac:graphicFrameMkLst>
        </pc:graphicFrameChg>
      </pc:sldChg>
      <pc:sldChg chg="modNotesTx">
        <pc:chgData name="Westerfield, Joseph" userId="9f2591ce-4f6e-4208-92de-b8d156ac9727" providerId="ADAL" clId="{4C69654E-6594-4D51-8436-3C309AD134A4}" dt="2022-04-26T15:04:37.099" v="172" actId="20577"/>
        <pc:sldMkLst>
          <pc:docMk/>
          <pc:sldMk cId="3874567871" sldId="277"/>
        </pc:sldMkLst>
      </pc:sldChg>
      <pc:sldChg chg="modNotesTx">
        <pc:chgData name="Westerfield, Joseph" userId="9f2591ce-4f6e-4208-92de-b8d156ac9727" providerId="ADAL" clId="{4C69654E-6594-4D51-8436-3C309AD134A4}" dt="2022-04-26T15:04:26.222" v="170" actId="20577"/>
        <pc:sldMkLst>
          <pc:docMk/>
          <pc:sldMk cId="134872202" sldId="281"/>
        </pc:sldMkLst>
      </pc:sldChg>
      <pc:sldChg chg="modSp mod">
        <pc:chgData name="Westerfield, Joseph" userId="9f2591ce-4f6e-4208-92de-b8d156ac9727" providerId="ADAL" clId="{4C69654E-6594-4D51-8436-3C309AD134A4}" dt="2022-04-26T15:36:04.393" v="478"/>
        <pc:sldMkLst>
          <pc:docMk/>
          <pc:sldMk cId="1904355693" sldId="283"/>
        </pc:sldMkLst>
        <pc:spChg chg="mod">
          <ac:chgData name="Westerfield, Joseph" userId="9f2591ce-4f6e-4208-92de-b8d156ac9727" providerId="ADAL" clId="{4C69654E-6594-4D51-8436-3C309AD134A4}" dt="2022-04-26T15:36:04.393" v="478"/>
          <ac:spMkLst>
            <pc:docMk/>
            <pc:sldMk cId="1904355693" sldId="283"/>
            <ac:spMk id="3" creationId="{397829F7-715A-B4D4-AF85-C999380E33D2}"/>
          </ac:spMkLst>
        </pc:spChg>
      </pc:sldChg>
      <pc:sldChg chg="addSp delSp modSp new mod modNotesTx">
        <pc:chgData name="Westerfield, Joseph" userId="9f2591ce-4f6e-4208-92de-b8d156ac9727" providerId="ADAL" clId="{4C69654E-6594-4D51-8436-3C309AD134A4}" dt="2022-04-26T15:32:24.362" v="465" actId="1076"/>
        <pc:sldMkLst>
          <pc:docMk/>
          <pc:sldMk cId="4236926087" sldId="286"/>
        </pc:sldMkLst>
        <pc:spChg chg="mod">
          <ac:chgData name="Westerfield, Joseph" userId="9f2591ce-4f6e-4208-92de-b8d156ac9727" providerId="ADAL" clId="{4C69654E-6594-4D51-8436-3C309AD134A4}" dt="2022-04-26T15:23:33.866" v="444" actId="20577"/>
          <ac:spMkLst>
            <pc:docMk/>
            <pc:sldMk cId="4236926087" sldId="286"/>
            <ac:spMk id="2" creationId="{7EAABAEB-D88B-4D08-BBEE-060C8AA0970D}"/>
          </ac:spMkLst>
        </pc:spChg>
        <pc:spChg chg="del">
          <ac:chgData name="Westerfield, Joseph" userId="9f2591ce-4f6e-4208-92de-b8d156ac9727" providerId="ADAL" clId="{4C69654E-6594-4D51-8436-3C309AD134A4}" dt="2022-04-26T15:06:05.170" v="190" actId="478"/>
          <ac:spMkLst>
            <pc:docMk/>
            <pc:sldMk cId="4236926087" sldId="286"/>
            <ac:spMk id="3" creationId="{77879462-1E76-4763-A079-2E3CF16E5483}"/>
          </ac:spMkLst>
        </pc:spChg>
        <pc:spChg chg="del">
          <ac:chgData name="Westerfield, Joseph" userId="9f2591ce-4f6e-4208-92de-b8d156ac9727" providerId="ADAL" clId="{4C69654E-6594-4D51-8436-3C309AD134A4}" dt="2022-04-26T15:06:08.333" v="191" actId="478"/>
          <ac:spMkLst>
            <pc:docMk/>
            <pc:sldMk cId="4236926087" sldId="286"/>
            <ac:spMk id="4" creationId="{00302B50-42D0-4A97-A2CA-A45A93919C9F}"/>
          </ac:spMkLst>
        </pc:spChg>
        <pc:spChg chg="add mod">
          <ac:chgData name="Westerfield, Joseph" userId="9f2591ce-4f6e-4208-92de-b8d156ac9727" providerId="ADAL" clId="{4C69654E-6594-4D51-8436-3C309AD134A4}" dt="2022-04-26T15:30:50.815" v="450" actId="1076"/>
          <ac:spMkLst>
            <pc:docMk/>
            <pc:sldMk cId="4236926087" sldId="286"/>
            <ac:spMk id="8" creationId="{C9CDB39B-228E-4CB7-A82D-E51EC6464509}"/>
          </ac:spMkLst>
        </pc:spChg>
        <pc:spChg chg="add mod">
          <ac:chgData name="Westerfield, Joseph" userId="9f2591ce-4f6e-4208-92de-b8d156ac9727" providerId="ADAL" clId="{4C69654E-6594-4D51-8436-3C309AD134A4}" dt="2022-04-26T15:30:50.815" v="450" actId="1076"/>
          <ac:spMkLst>
            <pc:docMk/>
            <pc:sldMk cId="4236926087" sldId="286"/>
            <ac:spMk id="14" creationId="{DDCECFD1-8628-46C5-BC78-C8586A74C845}"/>
          </ac:spMkLst>
        </pc:spChg>
        <pc:spChg chg="add mod">
          <ac:chgData name="Westerfield, Joseph" userId="9f2591ce-4f6e-4208-92de-b8d156ac9727" providerId="ADAL" clId="{4C69654E-6594-4D51-8436-3C309AD134A4}" dt="2022-04-26T15:30:50.815" v="450" actId="1076"/>
          <ac:spMkLst>
            <pc:docMk/>
            <pc:sldMk cId="4236926087" sldId="286"/>
            <ac:spMk id="17" creationId="{E1765515-5779-476D-AEB7-B0FEA96486B8}"/>
          </ac:spMkLst>
        </pc:spChg>
        <pc:spChg chg="add mod">
          <ac:chgData name="Westerfield, Joseph" userId="9f2591ce-4f6e-4208-92de-b8d156ac9727" providerId="ADAL" clId="{4C69654E-6594-4D51-8436-3C309AD134A4}" dt="2022-04-26T15:30:50.815" v="450" actId="1076"/>
          <ac:spMkLst>
            <pc:docMk/>
            <pc:sldMk cId="4236926087" sldId="286"/>
            <ac:spMk id="27" creationId="{2C718CA0-B612-46E3-9056-59FED6CA3536}"/>
          </ac:spMkLst>
        </pc:spChg>
        <pc:spChg chg="add mod">
          <ac:chgData name="Westerfield, Joseph" userId="9f2591ce-4f6e-4208-92de-b8d156ac9727" providerId="ADAL" clId="{4C69654E-6594-4D51-8436-3C309AD134A4}" dt="2022-04-26T15:30:50.815" v="450" actId="1076"/>
          <ac:spMkLst>
            <pc:docMk/>
            <pc:sldMk cId="4236926087" sldId="286"/>
            <ac:spMk id="28" creationId="{A96BE69D-62A9-48A9-A579-1319F21661FD}"/>
          </ac:spMkLst>
        </pc:spChg>
        <pc:spChg chg="add mod">
          <ac:chgData name="Westerfield, Joseph" userId="9f2591ce-4f6e-4208-92de-b8d156ac9727" providerId="ADAL" clId="{4C69654E-6594-4D51-8436-3C309AD134A4}" dt="2022-04-26T15:30:50.815" v="450" actId="1076"/>
          <ac:spMkLst>
            <pc:docMk/>
            <pc:sldMk cId="4236926087" sldId="286"/>
            <ac:spMk id="29" creationId="{E09C2103-D270-4CB9-9B2E-E5043C529CDB}"/>
          </ac:spMkLst>
        </pc:spChg>
        <pc:spChg chg="add mod">
          <ac:chgData name="Westerfield, Joseph" userId="9f2591ce-4f6e-4208-92de-b8d156ac9727" providerId="ADAL" clId="{4C69654E-6594-4D51-8436-3C309AD134A4}" dt="2022-04-26T15:30:50.815" v="450" actId="1076"/>
          <ac:spMkLst>
            <pc:docMk/>
            <pc:sldMk cId="4236926087" sldId="286"/>
            <ac:spMk id="30" creationId="{174D63B1-5292-4CD7-B820-1E5A26C85B10}"/>
          </ac:spMkLst>
        </pc:spChg>
        <pc:spChg chg="add mod">
          <ac:chgData name="Westerfield, Joseph" userId="9f2591ce-4f6e-4208-92de-b8d156ac9727" providerId="ADAL" clId="{4C69654E-6594-4D51-8436-3C309AD134A4}" dt="2022-04-26T15:30:50.815" v="450" actId="1076"/>
          <ac:spMkLst>
            <pc:docMk/>
            <pc:sldMk cId="4236926087" sldId="286"/>
            <ac:spMk id="31" creationId="{F09526CC-9278-408D-A079-039037F46237}"/>
          </ac:spMkLst>
        </pc:spChg>
        <pc:spChg chg="add mod">
          <ac:chgData name="Westerfield, Joseph" userId="9f2591ce-4f6e-4208-92de-b8d156ac9727" providerId="ADAL" clId="{4C69654E-6594-4D51-8436-3C309AD134A4}" dt="2022-04-26T15:30:50.815" v="450" actId="1076"/>
          <ac:spMkLst>
            <pc:docMk/>
            <pc:sldMk cId="4236926087" sldId="286"/>
            <ac:spMk id="32" creationId="{D8F4CEE3-8B22-4AAC-AA38-13D955D5CD52}"/>
          </ac:spMkLst>
        </pc:spChg>
        <pc:spChg chg="add mod">
          <ac:chgData name="Westerfield, Joseph" userId="9f2591ce-4f6e-4208-92de-b8d156ac9727" providerId="ADAL" clId="{4C69654E-6594-4D51-8436-3C309AD134A4}" dt="2022-04-26T15:30:50.815" v="450" actId="1076"/>
          <ac:spMkLst>
            <pc:docMk/>
            <pc:sldMk cId="4236926087" sldId="286"/>
            <ac:spMk id="41" creationId="{3C6E06C8-926B-42A4-8D46-FEE6194A0BC8}"/>
          </ac:spMkLst>
        </pc:spChg>
        <pc:spChg chg="add mod">
          <ac:chgData name="Westerfield, Joseph" userId="9f2591ce-4f6e-4208-92de-b8d156ac9727" providerId="ADAL" clId="{4C69654E-6594-4D51-8436-3C309AD134A4}" dt="2022-04-26T15:30:50.815" v="450" actId="1076"/>
          <ac:spMkLst>
            <pc:docMk/>
            <pc:sldMk cId="4236926087" sldId="286"/>
            <ac:spMk id="42" creationId="{2F2D07E4-C94E-4E96-B983-EEAA783E7E8A}"/>
          </ac:spMkLst>
        </pc:spChg>
        <pc:spChg chg="add mod">
          <ac:chgData name="Westerfield, Joseph" userId="9f2591ce-4f6e-4208-92de-b8d156ac9727" providerId="ADAL" clId="{4C69654E-6594-4D51-8436-3C309AD134A4}" dt="2022-04-26T15:30:50.815" v="450" actId="1076"/>
          <ac:spMkLst>
            <pc:docMk/>
            <pc:sldMk cId="4236926087" sldId="286"/>
            <ac:spMk id="43" creationId="{585F639D-E92F-4CD8-80BB-40CFAD391602}"/>
          </ac:spMkLst>
        </pc:spChg>
        <pc:spChg chg="add del mod">
          <ac:chgData name="Westerfield, Joseph" userId="9f2591ce-4f6e-4208-92de-b8d156ac9727" providerId="ADAL" clId="{4C69654E-6594-4D51-8436-3C309AD134A4}" dt="2022-04-26T15:20:10.849" v="323"/>
          <ac:spMkLst>
            <pc:docMk/>
            <pc:sldMk cId="4236926087" sldId="286"/>
            <ac:spMk id="60" creationId="{8D07EEB7-D308-455D-BC22-8AE0B2E00623}"/>
          </ac:spMkLst>
        </pc:spChg>
        <pc:spChg chg="add mod">
          <ac:chgData name="Westerfield, Joseph" userId="9f2591ce-4f6e-4208-92de-b8d156ac9727" providerId="ADAL" clId="{4C69654E-6594-4D51-8436-3C309AD134A4}" dt="2022-04-26T15:30:50.815" v="450" actId="1076"/>
          <ac:spMkLst>
            <pc:docMk/>
            <pc:sldMk cId="4236926087" sldId="286"/>
            <ac:spMk id="61" creationId="{949F692D-58EA-46C3-9D32-A228F86CD2B6}"/>
          </ac:spMkLst>
        </pc:spChg>
        <pc:spChg chg="add mod">
          <ac:chgData name="Westerfield, Joseph" userId="9f2591ce-4f6e-4208-92de-b8d156ac9727" providerId="ADAL" clId="{4C69654E-6594-4D51-8436-3C309AD134A4}" dt="2022-04-26T15:30:50.815" v="450" actId="1076"/>
          <ac:spMkLst>
            <pc:docMk/>
            <pc:sldMk cId="4236926087" sldId="286"/>
            <ac:spMk id="62" creationId="{F5154895-569B-4B1E-A679-5E96DA51025C}"/>
          </ac:spMkLst>
        </pc:spChg>
        <pc:spChg chg="add mod">
          <ac:chgData name="Westerfield, Joseph" userId="9f2591ce-4f6e-4208-92de-b8d156ac9727" providerId="ADAL" clId="{4C69654E-6594-4D51-8436-3C309AD134A4}" dt="2022-04-26T15:30:50.815" v="450" actId="1076"/>
          <ac:spMkLst>
            <pc:docMk/>
            <pc:sldMk cId="4236926087" sldId="286"/>
            <ac:spMk id="63" creationId="{E4D0824D-1957-425C-A2E8-099592D5FB63}"/>
          </ac:spMkLst>
        </pc:spChg>
        <pc:spChg chg="add mod">
          <ac:chgData name="Westerfield, Joseph" userId="9f2591ce-4f6e-4208-92de-b8d156ac9727" providerId="ADAL" clId="{4C69654E-6594-4D51-8436-3C309AD134A4}" dt="2022-04-26T15:30:54.949" v="451" actId="1076"/>
          <ac:spMkLst>
            <pc:docMk/>
            <pc:sldMk cId="4236926087" sldId="286"/>
            <ac:spMk id="64" creationId="{43E8F01A-4F1E-40AA-A4C0-6FCAF8F9AC3E}"/>
          </ac:spMkLst>
        </pc:spChg>
        <pc:picChg chg="add mod">
          <ac:chgData name="Westerfield, Joseph" userId="9f2591ce-4f6e-4208-92de-b8d156ac9727" providerId="ADAL" clId="{4C69654E-6594-4D51-8436-3C309AD134A4}" dt="2022-04-26T15:32:13.436" v="462" actId="1076"/>
          <ac:picMkLst>
            <pc:docMk/>
            <pc:sldMk cId="4236926087" sldId="286"/>
            <ac:picMk id="66" creationId="{250D2894-18E1-42DB-ACDF-005DE62F32BC}"/>
          </ac:picMkLst>
        </pc:picChg>
        <pc:picChg chg="add mod">
          <ac:chgData name="Westerfield, Joseph" userId="9f2591ce-4f6e-4208-92de-b8d156ac9727" providerId="ADAL" clId="{4C69654E-6594-4D51-8436-3C309AD134A4}" dt="2022-04-26T15:32:24.362" v="465" actId="1076"/>
          <ac:picMkLst>
            <pc:docMk/>
            <pc:sldMk cId="4236926087" sldId="286"/>
            <ac:picMk id="68" creationId="{D1125E0B-988A-4407-BB70-D390506BC0CB}"/>
          </ac:picMkLst>
        </pc:picChg>
        <pc:cxnChg chg="add mod">
          <ac:chgData name="Westerfield, Joseph" userId="9f2591ce-4f6e-4208-92de-b8d156ac9727" providerId="ADAL" clId="{4C69654E-6594-4D51-8436-3C309AD134A4}" dt="2022-04-26T15:30:50.815" v="450" actId="1076"/>
          <ac:cxnSpMkLst>
            <pc:docMk/>
            <pc:sldMk cId="4236926087" sldId="286"/>
            <ac:cxnSpMk id="6" creationId="{822FE7B4-FBDB-4BF4-8FB9-233CEEAB3126}"/>
          </ac:cxnSpMkLst>
        </pc:cxnChg>
        <pc:cxnChg chg="add mod">
          <ac:chgData name="Westerfield, Joseph" userId="9f2591ce-4f6e-4208-92de-b8d156ac9727" providerId="ADAL" clId="{4C69654E-6594-4D51-8436-3C309AD134A4}" dt="2022-04-26T15:30:50.815" v="450" actId="1076"/>
          <ac:cxnSpMkLst>
            <pc:docMk/>
            <pc:sldMk cId="4236926087" sldId="286"/>
            <ac:cxnSpMk id="9" creationId="{86F4AEFA-167D-46FD-A7D3-F3E006B5FD33}"/>
          </ac:cxnSpMkLst>
        </pc:cxnChg>
        <pc:cxnChg chg="add mod">
          <ac:chgData name="Westerfield, Joseph" userId="9f2591ce-4f6e-4208-92de-b8d156ac9727" providerId="ADAL" clId="{4C69654E-6594-4D51-8436-3C309AD134A4}" dt="2022-04-26T15:30:50.815" v="450" actId="1076"/>
          <ac:cxnSpMkLst>
            <pc:docMk/>
            <pc:sldMk cId="4236926087" sldId="286"/>
            <ac:cxnSpMk id="10" creationId="{20A6DCB0-92EC-413B-AC27-E0F4DB92EE2F}"/>
          </ac:cxnSpMkLst>
        </pc:cxnChg>
        <pc:cxnChg chg="add mod">
          <ac:chgData name="Westerfield, Joseph" userId="9f2591ce-4f6e-4208-92de-b8d156ac9727" providerId="ADAL" clId="{4C69654E-6594-4D51-8436-3C309AD134A4}" dt="2022-04-26T15:30:50.815" v="450" actId="1076"/>
          <ac:cxnSpMkLst>
            <pc:docMk/>
            <pc:sldMk cId="4236926087" sldId="286"/>
            <ac:cxnSpMk id="15" creationId="{D5142357-2732-473A-BEEF-FC4AEE43C112}"/>
          </ac:cxnSpMkLst>
        </pc:cxnChg>
        <pc:cxnChg chg="add mod">
          <ac:chgData name="Westerfield, Joseph" userId="9f2591ce-4f6e-4208-92de-b8d156ac9727" providerId="ADAL" clId="{4C69654E-6594-4D51-8436-3C309AD134A4}" dt="2022-04-26T15:30:50.815" v="450" actId="1076"/>
          <ac:cxnSpMkLst>
            <pc:docMk/>
            <pc:sldMk cId="4236926087" sldId="286"/>
            <ac:cxnSpMk id="16" creationId="{C6DD5579-A65A-42D1-A0D7-573C8AA7B91D}"/>
          </ac:cxnSpMkLst>
        </pc:cxnChg>
        <pc:cxnChg chg="add mod">
          <ac:chgData name="Westerfield, Joseph" userId="9f2591ce-4f6e-4208-92de-b8d156ac9727" providerId="ADAL" clId="{4C69654E-6594-4D51-8436-3C309AD134A4}" dt="2022-04-26T15:30:50.815" v="450" actId="1076"/>
          <ac:cxnSpMkLst>
            <pc:docMk/>
            <pc:sldMk cId="4236926087" sldId="286"/>
            <ac:cxnSpMk id="18" creationId="{3DC4B09C-75E4-4E19-AD39-C2E007BA5A66}"/>
          </ac:cxnSpMkLst>
        </pc:cxnChg>
        <pc:cxnChg chg="add mod">
          <ac:chgData name="Westerfield, Joseph" userId="9f2591ce-4f6e-4208-92de-b8d156ac9727" providerId="ADAL" clId="{4C69654E-6594-4D51-8436-3C309AD134A4}" dt="2022-04-26T15:30:50.815" v="450" actId="1076"/>
          <ac:cxnSpMkLst>
            <pc:docMk/>
            <pc:sldMk cId="4236926087" sldId="286"/>
            <ac:cxnSpMk id="21" creationId="{58B3991C-FDE1-42A1-BB98-6F3DBDD6CFC3}"/>
          </ac:cxnSpMkLst>
        </pc:cxnChg>
        <pc:cxnChg chg="add mod">
          <ac:chgData name="Westerfield, Joseph" userId="9f2591ce-4f6e-4208-92de-b8d156ac9727" providerId="ADAL" clId="{4C69654E-6594-4D51-8436-3C309AD134A4}" dt="2022-04-26T15:30:50.815" v="450" actId="1076"/>
          <ac:cxnSpMkLst>
            <pc:docMk/>
            <pc:sldMk cId="4236926087" sldId="286"/>
            <ac:cxnSpMk id="57" creationId="{71CE3E62-11F9-477A-A52E-16F506284B06}"/>
          </ac:cxnSpMkLst>
        </pc:cxnChg>
        <pc:cxnChg chg="add mod">
          <ac:chgData name="Westerfield, Joseph" userId="9f2591ce-4f6e-4208-92de-b8d156ac9727" providerId="ADAL" clId="{4C69654E-6594-4D51-8436-3C309AD134A4}" dt="2022-04-26T15:30:50.815" v="450" actId="1076"/>
          <ac:cxnSpMkLst>
            <pc:docMk/>
            <pc:sldMk cId="4236926087" sldId="286"/>
            <ac:cxnSpMk id="59" creationId="{5EA8314B-6DCE-4456-B32D-40B619BB29F3}"/>
          </ac:cxnSpMkLst>
        </pc:cxnChg>
      </pc:sldChg>
    </pc:docChg>
  </pc:docChgLst>
  <pc:docChgLst>
    <pc:chgData name="Sahnger, Zack" userId="4a230eda-f327-46ff-b291-4fd2962d8baf" providerId="ADAL" clId="{3DB88039-322F-4B1B-8584-C72622238C08}"/>
    <pc:docChg chg="undo custSel modSld">
      <pc:chgData name="Sahnger, Zack" userId="4a230eda-f327-46ff-b291-4fd2962d8baf" providerId="ADAL" clId="{3DB88039-322F-4B1B-8584-C72622238C08}" dt="2022-04-26T15:06:25.986" v="179" actId="20577"/>
      <pc:docMkLst>
        <pc:docMk/>
      </pc:docMkLst>
      <pc:sldChg chg="modSp mod">
        <pc:chgData name="Sahnger, Zack" userId="4a230eda-f327-46ff-b291-4fd2962d8baf" providerId="ADAL" clId="{3DB88039-322F-4B1B-8584-C72622238C08}" dt="2022-04-26T15:06:25.986" v="179" actId="20577"/>
        <pc:sldMkLst>
          <pc:docMk/>
          <pc:sldMk cId="1653087980" sldId="282"/>
        </pc:sldMkLst>
        <pc:graphicFrameChg chg="modGraphic">
          <ac:chgData name="Sahnger, Zack" userId="4a230eda-f327-46ff-b291-4fd2962d8baf" providerId="ADAL" clId="{3DB88039-322F-4B1B-8584-C72622238C08}" dt="2022-04-26T15:06:25.986" v="179" actId="20577"/>
          <ac:graphicFrameMkLst>
            <pc:docMk/>
            <pc:sldMk cId="1653087980" sldId="282"/>
            <ac:graphicFrameMk id="4" creationId="{F584E838-4A8C-A087-9E4B-BA62B08B0ABD}"/>
          </ac:graphicFrameMkLst>
        </pc:graphicFrameChg>
        <pc:graphicFrameChg chg="mod modGraphic">
          <ac:chgData name="Sahnger, Zack" userId="4a230eda-f327-46ff-b291-4fd2962d8baf" providerId="ADAL" clId="{3DB88039-322F-4B1B-8584-C72622238C08}" dt="2022-04-26T15:06:19.268" v="177" actId="20577"/>
          <ac:graphicFrameMkLst>
            <pc:docMk/>
            <pc:sldMk cId="1653087980" sldId="282"/>
            <ac:graphicFrameMk id="9" creationId="{8F0AAB50-B98C-2A30-546C-6540C9AB526B}"/>
          </ac:graphicFrameMkLst>
        </pc:graphicFrameChg>
      </pc:sldChg>
    </pc:docChg>
  </pc:docChgLst>
  <pc:docChgLst>
    <pc:chgData name="Thames, Walker" userId="S::wjt96@msstate.edu::429253ce-c501-49a9-8ef0-0f1875c3ecbc" providerId="AD" clId="Web-{733A8982-8B29-442D-A53B-F30AE6639BA0}"/>
    <pc:docChg chg="addSld modSld sldOrd">
      <pc:chgData name="Thames, Walker" userId="S::wjt96@msstate.edu::429253ce-c501-49a9-8ef0-0f1875c3ecbc" providerId="AD" clId="Web-{733A8982-8B29-442D-A53B-F30AE6639BA0}" dt="2022-04-26T16:10:51.643" v="355" actId="20577"/>
      <pc:docMkLst>
        <pc:docMk/>
      </pc:docMkLst>
      <pc:sldChg chg="modSp">
        <pc:chgData name="Thames, Walker" userId="S::wjt96@msstate.edu::429253ce-c501-49a9-8ef0-0f1875c3ecbc" providerId="AD" clId="Web-{733A8982-8B29-442D-A53B-F30AE6639BA0}" dt="2022-04-26T15:45:24.981" v="224"/>
        <pc:sldMkLst>
          <pc:docMk/>
          <pc:sldMk cId="3521731859" sldId="264"/>
        </pc:sldMkLst>
        <pc:graphicFrameChg chg="mod modGraphic">
          <ac:chgData name="Thames, Walker" userId="S::wjt96@msstate.edu::429253ce-c501-49a9-8ef0-0f1875c3ecbc" providerId="AD" clId="Web-{733A8982-8B29-442D-A53B-F30AE6639BA0}" dt="2022-04-26T15:45:24.981" v="224"/>
          <ac:graphicFrameMkLst>
            <pc:docMk/>
            <pc:sldMk cId="3521731859" sldId="264"/>
            <ac:graphicFrameMk id="4" creationId="{6D157E92-F4CE-4BF5-B28B-723D08973505}"/>
          </ac:graphicFrameMkLst>
        </pc:graphicFrameChg>
      </pc:sldChg>
      <pc:sldChg chg="delCm">
        <pc:chgData name="Thames, Walker" userId="S::wjt96@msstate.edu::429253ce-c501-49a9-8ef0-0f1875c3ecbc" providerId="AD" clId="Web-{733A8982-8B29-442D-A53B-F30AE6639BA0}" dt="2022-04-26T15:52:59.086" v="236"/>
        <pc:sldMkLst>
          <pc:docMk/>
          <pc:sldMk cId="746491131" sldId="266"/>
        </pc:sldMkLst>
      </pc:sldChg>
      <pc:sldChg chg="modSp">
        <pc:chgData name="Thames, Walker" userId="S::wjt96@msstate.edu::429253ce-c501-49a9-8ef0-0f1875c3ecbc" providerId="AD" clId="Web-{733A8982-8B29-442D-A53B-F30AE6639BA0}" dt="2022-04-26T15:55:47.121" v="237" actId="1076"/>
        <pc:sldMkLst>
          <pc:docMk/>
          <pc:sldMk cId="3685115308" sldId="267"/>
        </pc:sldMkLst>
        <pc:picChg chg="mod">
          <ac:chgData name="Thames, Walker" userId="S::wjt96@msstate.edu::429253ce-c501-49a9-8ef0-0f1875c3ecbc" providerId="AD" clId="Web-{733A8982-8B29-442D-A53B-F30AE6639BA0}" dt="2022-04-26T15:55:47.121" v="237" actId="1076"/>
          <ac:picMkLst>
            <pc:docMk/>
            <pc:sldMk cId="3685115308" sldId="267"/>
            <ac:picMk id="4" creationId="{29300DB3-77B0-43E7-BF80-D4392F23A5AD}"/>
          </ac:picMkLst>
        </pc:picChg>
      </pc:sldChg>
      <pc:sldChg chg="addSp modSp">
        <pc:chgData name="Thames, Walker" userId="S::wjt96@msstate.edu::429253ce-c501-49a9-8ef0-0f1875c3ecbc" providerId="AD" clId="Web-{733A8982-8B29-442D-A53B-F30AE6639BA0}" dt="2022-04-26T15:36:58.500" v="107" actId="1076"/>
        <pc:sldMkLst>
          <pc:docMk/>
          <pc:sldMk cId="1751478819" sldId="270"/>
        </pc:sldMkLst>
        <pc:spChg chg="add mod">
          <ac:chgData name="Thames, Walker" userId="S::wjt96@msstate.edu::429253ce-c501-49a9-8ef0-0f1875c3ecbc" providerId="AD" clId="Web-{733A8982-8B29-442D-A53B-F30AE6639BA0}" dt="2022-04-26T15:36:58.500" v="107" actId="1076"/>
          <ac:spMkLst>
            <pc:docMk/>
            <pc:sldMk cId="1751478819" sldId="270"/>
            <ac:spMk id="3" creationId="{CE5F9D48-DE1F-E1B2-3224-882AE3FAD78C}"/>
          </ac:spMkLst>
        </pc:spChg>
        <pc:picChg chg="mod">
          <ac:chgData name="Thames, Walker" userId="S::wjt96@msstate.edu::429253ce-c501-49a9-8ef0-0f1875c3ecbc" providerId="AD" clId="Web-{733A8982-8B29-442D-A53B-F30AE6639BA0}" dt="2022-04-26T15:36:24.296" v="48" actId="1076"/>
          <ac:picMkLst>
            <pc:docMk/>
            <pc:sldMk cId="1751478819" sldId="270"/>
            <ac:picMk id="4" creationId="{8743D908-CD14-8E8B-4924-C210CBC4408B}"/>
          </ac:picMkLst>
        </pc:picChg>
      </pc:sldChg>
      <pc:sldChg chg="delCm">
        <pc:chgData name="Thames, Walker" userId="S::wjt96@msstate.edu::429253ce-c501-49a9-8ef0-0f1875c3ecbc" providerId="AD" clId="Web-{733A8982-8B29-442D-A53B-F30AE6639BA0}" dt="2022-04-26T15:46:28.905" v="225"/>
        <pc:sldMkLst>
          <pc:docMk/>
          <pc:sldMk cId="2556966982" sldId="272"/>
        </pc:sldMkLst>
      </pc:sldChg>
      <pc:sldChg chg="addSp delSp modSp">
        <pc:chgData name="Thames, Walker" userId="S::wjt96@msstate.edu::429253ce-c501-49a9-8ef0-0f1875c3ecbc" providerId="AD" clId="Web-{733A8982-8B29-442D-A53B-F30AE6639BA0}" dt="2022-04-26T16:07:21.732" v="297" actId="1076"/>
        <pc:sldMkLst>
          <pc:docMk/>
          <pc:sldMk cId="2058876912" sldId="276"/>
        </pc:sldMkLst>
        <pc:spChg chg="mod">
          <ac:chgData name="Thames, Walker" userId="S::wjt96@msstate.edu::429253ce-c501-49a9-8ef0-0f1875c3ecbc" providerId="AD" clId="Web-{733A8982-8B29-442D-A53B-F30AE6639BA0}" dt="2022-04-26T16:06:17.105" v="270" actId="20577"/>
          <ac:spMkLst>
            <pc:docMk/>
            <pc:sldMk cId="2058876912" sldId="276"/>
            <ac:spMk id="15" creationId="{705F8EE2-423B-4E8B-282A-32A46812369A}"/>
          </ac:spMkLst>
        </pc:spChg>
        <pc:spChg chg="mod">
          <ac:chgData name="Thames, Walker" userId="S::wjt96@msstate.edu::429253ce-c501-49a9-8ef0-0f1875c3ecbc" providerId="AD" clId="Web-{733A8982-8B29-442D-A53B-F30AE6639BA0}" dt="2022-04-26T16:06:13.496" v="268" actId="20577"/>
          <ac:spMkLst>
            <pc:docMk/>
            <pc:sldMk cId="2058876912" sldId="276"/>
            <ac:spMk id="18" creationId="{6C63C263-DBDB-4838-F0E0-CAD2FDA407FD}"/>
          </ac:spMkLst>
        </pc:spChg>
        <pc:spChg chg="mod">
          <ac:chgData name="Thames, Walker" userId="S::wjt96@msstate.edu::429253ce-c501-49a9-8ef0-0f1875c3ecbc" providerId="AD" clId="Web-{733A8982-8B29-442D-A53B-F30AE6639BA0}" dt="2022-04-26T16:06:01.339" v="262" actId="20577"/>
          <ac:spMkLst>
            <pc:docMk/>
            <pc:sldMk cId="2058876912" sldId="276"/>
            <ac:spMk id="19" creationId="{C6432291-77E1-B21E-938E-B2F366E0577C}"/>
          </ac:spMkLst>
        </pc:spChg>
        <pc:spChg chg="add mod">
          <ac:chgData name="Thames, Walker" userId="S::wjt96@msstate.edu::429253ce-c501-49a9-8ef0-0f1875c3ecbc" providerId="AD" clId="Web-{733A8982-8B29-442D-A53B-F30AE6639BA0}" dt="2022-04-26T16:07:21.732" v="297" actId="1076"/>
          <ac:spMkLst>
            <pc:docMk/>
            <pc:sldMk cId="2058876912" sldId="276"/>
            <ac:spMk id="20" creationId="{5C4DC63F-D495-BF4B-D42C-B04F146E3830}"/>
          </ac:spMkLst>
        </pc:spChg>
        <pc:spChg chg="mod">
          <ac:chgData name="Thames, Walker" userId="S::wjt96@msstate.edu::429253ce-c501-49a9-8ef0-0f1875c3ecbc" providerId="AD" clId="Web-{733A8982-8B29-442D-A53B-F30AE6639BA0}" dt="2022-04-26T16:06:09.137" v="266" actId="20577"/>
          <ac:spMkLst>
            <pc:docMk/>
            <pc:sldMk cId="2058876912" sldId="276"/>
            <ac:spMk id="21" creationId="{5F322289-D783-1ED8-1110-21A15C85B014}"/>
          </ac:spMkLst>
        </pc:spChg>
        <pc:spChg chg="add del">
          <ac:chgData name="Thames, Walker" userId="S::wjt96@msstate.edu::429253ce-c501-49a9-8ef0-0f1875c3ecbc" providerId="AD" clId="Web-{733A8982-8B29-442D-A53B-F30AE6639BA0}" dt="2022-04-26T16:06:35.715" v="275"/>
          <ac:spMkLst>
            <pc:docMk/>
            <pc:sldMk cId="2058876912" sldId="276"/>
            <ac:spMk id="22" creationId="{0AD62343-F898-950E-28E2-285ABBDB6D8D}"/>
          </ac:spMkLst>
        </pc:spChg>
        <pc:spChg chg="add del">
          <ac:chgData name="Thames, Walker" userId="S::wjt96@msstate.edu::429253ce-c501-49a9-8ef0-0f1875c3ecbc" providerId="AD" clId="Web-{733A8982-8B29-442D-A53B-F30AE6639BA0}" dt="2022-04-26T16:06:33.700" v="274"/>
          <ac:spMkLst>
            <pc:docMk/>
            <pc:sldMk cId="2058876912" sldId="276"/>
            <ac:spMk id="23" creationId="{67580B5D-1FF6-9208-CC19-5C3D2C9429D8}"/>
          </ac:spMkLst>
        </pc:spChg>
        <pc:grpChg chg="mod">
          <ac:chgData name="Thames, Walker" userId="S::wjt96@msstate.edu::429253ce-c501-49a9-8ef0-0f1875c3ecbc" providerId="AD" clId="Web-{733A8982-8B29-442D-A53B-F30AE6639BA0}" dt="2022-04-26T15:16:53.392" v="13" actId="1076"/>
          <ac:grpSpMkLst>
            <pc:docMk/>
            <pc:sldMk cId="2058876912" sldId="276"/>
            <ac:grpSpMk id="12" creationId="{BC332A43-6BC9-51DC-E2B4-D6AE0D7700CD}"/>
          </ac:grpSpMkLst>
        </pc:grpChg>
        <pc:cxnChg chg="mod">
          <ac:chgData name="Thames, Walker" userId="S::wjt96@msstate.edu::429253ce-c501-49a9-8ef0-0f1875c3ecbc" providerId="AD" clId="Web-{733A8982-8B29-442D-A53B-F30AE6639BA0}" dt="2022-04-26T15:49:10.315" v="226" actId="14100"/>
          <ac:cxnSpMkLst>
            <pc:docMk/>
            <pc:sldMk cId="2058876912" sldId="276"/>
            <ac:cxnSpMk id="14" creationId="{B6ACE912-0636-3662-0D8B-3388EA4FD8EA}"/>
          </ac:cxnSpMkLst>
        </pc:cxnChg>
        <pc:cxnChg chg="mod">
          <ac:chgData name="Thames, Walker" userId="S::wjt96@msstate.edu::429253ce-c501-49a9-8ef0-0f1875c3ecbc" providerId="AD" clId="Web-{733A8982-8B29-442D-A53B-F30AE6639BA0}" dt="2022-04-26T15:17:01.377" v="14" actId="14100"/>
          <ac:cxnSpMkLst>
            <pc:docMk/>
            <pc:sldMk cId="2058876912" sldId="276"/>
            <ac:cxnSpMk id="16" creationId="{A273BB50-51F9-A20E-25C0-DDEEE83D0187}"/>
          </ac:cxnSpMkLst>
        </pc:cxnChg>
      </pc:sldChg>
      <pc:sldChg chg="modSp">
        <pc:chgData name="Thames, Walker" userId="S::wjt96@msstate.edu::429253ce-c501-49a9-8ef0-0f1875c3ecbc" providerId="AD" clId="Web-{733A8982-8B29-442D-A53B-F30AE6639BA0}" dt="2022-04-26T16:04:19.681" v="240" actId="20577"/>
        <pc:sldMkLst>
          <pc:docMk/>
          <pc:sldMk cId="3256964876" sldId="279"/>
        </pc:sldMkLst>
        <pc:spChg chg="mod">
          <ac:chgData name="Thames, Walker" userId="S::wjt96@msstate.edu::429253ce-c501-49a9-8ef0-0f1875c3ecbc" providerId="AD" clId="Web-{733A8982-8B29-442D-A53B-F30AE6639BA0}" dt="2022-04-26T16:04:19.681" v="240" actId="20577"/>
          <ac:spMkLst>
            <pc:docMk/>
            <pc:sldMk cId="3256964876" sldId="279"/>
            <ac:spMk id="7" creationId="{06CC6B24-271A-4928-1655-DBE34B324894}"/>
          </ac:spMkLst>
        </pc:spChg>
      </pc:sldChg>
      <pc:sldChg chg="modSp">
        <pc:chgData name="Thames, Walker" userId="S::wjt96@msstate.edu::429253ce-c501-49a9-8ef0-0f1875c3ecbc" providerId="AD" clId="Web-{733A8982-8B29-442D-A53B-F30AE6639BA0}" dt="2022-04-26T16:00:09.221" v="238" actId="1076"/>
        <pc:sldMkLst>
          <pc:docMk/>
          <pc:sldMk cId="134872202" sldId="281"/>
        </pc:sldMkLst>
        <pc:spChg chg="mod">
          <ac:chgData name="Thames, Walker" userId="S::wjt96@msstate.edu::429253ce-c501-49a9-8ef0-0f1875c3ecbc" providerId="AD" clId="Web-{733A8982-8B29-442D-A53B-F30AE6639BA0}" dt="2022-04-26T16:00:09.221" v="238" actId="1076"/>
          <ac:spMkLst>
            <pc:docMk/>
            <pc:sldMk cId="134872202" sldId="281"/>
            <ac:spMk id="2" creationId="{E2D0D12E-1369-49C5-6A4C-3754479D6AED}"/>
          </ac:spMkLst>
        </pc:spChg>
      </pc:sldChg>
      <pc:sldChg chg="modSp">
        <pc:chgData name="Thames, Walker" userId="S::wjt96@msstate.edu::429253ce-c501-49a9-8ef0-0f1875c3ecbc" providerId="AD" clId="Web-{733A8982-8B29-442D-A53B-F30AE6639BA0}" dt="2022-04-26T16:10:51.643" v="355" actId="20577"/>
        <pc:sldMkLst>
          <pc:docMk/>
          <pc:sldMk cId="1904355693" sldId="283"/>
        </pc:sldMkLst>
        <pc:spChg chg="mod">
          <ac:chgData name="Thames, Walker" userId="S::wjt96@msstate.edu::429253ce-c501-49a9-8ef0-0f1875c3ecbc" providerId="AD" clId="Web-{733A8982-8B29-442D-A53B-F30AE6639BA0}" dt="2022-04-26T16:10:51.643" v="355" actId="20577"/>
          <ac:spMkLst>
            <pc:docMk/>
            <pc:sldMk cId="1904355693" sldId="283"/>
            <ac:spMk id="3" creationId="{397829F7-715A-B4D4-AF85-C999380E33D2}"/>
          </ac:spMkLst>
        </pc:spChg>
      </pc:sldChg>
      <pc:sldChg chg="modSp">
        <pc:chgData name="Thames, Walker" userId="S::wjt96@msstate.edu::429253ce-c501-49a9-8ef0-0f1875c3ecbc" providerId="AD" clId="Web-{733A8982-8B29-442D-A53B-F30AE6639BA0}" dt="2022-04-26T15:49:57.847" v="232" actId="1076"/>
        <pc:sldMkLst>
          <pc:docMk/>
          <pc:sldMk cId="2261282719" sldId="284"/>
        </pc:sldMkLst>
        <pc:spChg chg="mod">
          <ac:chgData name="Thames, Walker" userId="S::wjt96@msstate.edu::429253ce-c501-49a9-8ef0-0f1875c3ecbc" providerId="AD" clId="Web-{733A8982-8B29-442D-A53B-F30AE6639BA0}" dt="2022-04-26T15:49:57.847" v="232" actId="1076"/>
          <ac:spMkLst>
            <pc:docMk/>
            <pc:sldMk cId="2261282719" sldId="284"/>
            <ac:spMk id="3" creationId="{7AC65376-4FFC-AB41-6680-EFBA1245C002}"/>
          </ac:spMkLst>
        </pc:spChg>
      </pc:sldChg>
      <pc:sldChg chg="modSp">
        <pc:chgData name="Thames, Walker" userId="S::wjt96@msstate.edu::429253ce-c501-49a9-8ef0-0f1875c3ecbc" providerId="AD" clId="Web-{733A8982-8B29-442D-A53B-F30AE6639BA0}" dt="2022-04-26T15:52:29.429" v="235" actId="1076"/>
        <pc:sldMkLst>
          <pc:docMk/>
          <pc:sldMk cId="4236926087" sldId="286"/>
        </pc:sldMkLst>
        <pc:spChg chg="mod">
          <ac:chgData name="Thames, Walker" userId="S::wjt96@msstate.edu::429253ce-c501-49a9-8ef0-0f1875c3ecbc" providerId="AD" clId="Web-{733A8982-8B29-442D-A53B-F30AE6639BA0}" dt="2022-04-26T15:52:20.569" v="234" actId="1076"/>
          <ac:spMkLst>
            <pc:docMk/>
            <pc:sldMk cId="4236926087" sldId="286"/>
            <ac:spMk id="62" creationId="{F5154895-569B-4B1E-A679-5E96DA51025C}"/>
          </ac:spMkLst>
        </pc:spChg>
        <pc:spChg chg="mod">
          <ac:chgData name="Thames, Walker" userId="S::wjt96@msstate.edu::429253ce-c501-49a9-8ef0-0f1875c3ecbc" providerId="AD" clId="Web-{733A8982-8B29-442D-A53B-F30AE6639BA0}" dt="2022-04-26T15:52:29.429" v="235" actId="1076"/>
          <ac:spMkLst>
            <pc:docMk/>
            <pc:sldMk cId="4236926087" sldId="286"/>
            <ac:spMk id="63" creationId="{E4D0824D-1957-425C-A2E8-099592D5FB63}"/>
          </ac:spMkLst>
        </pc:spChg>
        <pc:spChg chg="mod">
          <ac:chgData name="Thames, Walker" userId="S::wjt96@msstate.edu::429253ce-c501-49a9-8ef0-0f1875c3ecbc" providerId="AD" clId="Web-{733A8982-8B29-442D-A53B-F30AE6639BA0}" dt="2022-04-26T15:52:14.460" v="233" actId="1076"/>
          <ac:spMkLst>
            <pc:docMk/>
            <pc:sldMk cId="4236926087" sldId="286"/>
            <ac:spMk id="64" creationId="{43E8F01A-4F1E-40AA-A4C0-6FCAF8F9AC3E}"/>
          </ac:spMkLst>
        </pc:spChg>
      </pc:sldChg>
      <pc:sldChg chg="addSp delSp modSp ord">
        <pc:chgData name="Thames, Walker" userId="S::wjt96@msstate.edu::429253ce-c501-49a9-8ef0-0f1875c3ecbc" providerId="AD" clId="Web-{733A8982-8B29-442D-A53B-F30AE6639BA0}" dt="2022-04-26T16:08:46.484" v="311" actId="1076"/>
        <pc:sldMkLst>
          <pc:docMk/>
          <pc:sldMk cId="2734583090" sldId="288"/>
        </pc:sldMkLst>
        <pc:spChg chg="del">
          <ac:chgData name="Thames, Walker" userId="S::wjt96@msstate.edu::429253ce-c501-49a9-8ef0-0f1875c3ecbc" providerId="AD" clId="Web-{733A8982-8B29-442D-A53B-F30AE6639BA0}" dt="2022-04-26T15:23:09.730" v="16"/>
          <ac:spMkLst>
            <pc:docMk/>
            <pc:sldMk cId="2734583090" sldId="288"/>
            <ac:spMk id="3" creationId="{B24DF88A-1077-5B16-EA26-65F24618F045}"/>
          </ac:spMkLst>
        </pc:spChg>
        <pc:spChg chg="add mod">
          <ac:chgData name="Thames, Walker" userId="S::wjt96@msstate.edu::429253ce-c501-49a9-8ef0-0f1875c3ecbc" providerId="AD" clId="Web-{733A8982-8B29-442D-A53B-F30AE6639BA0}" dt="2022-04-26T15:34:34.278" v="47" actId="1076"/>
          <ac:spMkLst>
            <pc:docMk/>
            <pc:sldMk cId="2734583090" sldId="288"/>
            <ac:spMk id="7" creationId="{9FC1C964-BD4B-F712-AA60-6A868F4FEFA4}"/>
          </ac:spMkLst>
        </pc:spChg>
        <pc:spChg chg="add mod">
          <ac:chgData name="Thames, Walker" userId="S::wjt96@msstate.edu::429253ce-c501-49a9-8ef0-0f1875c3ecbc" providerId="AD" clId="Web-{733A8982-8B29-442D-A53B-F30AE6639BA0}" dt="2022-04-26T16:08:46.484" v="311" actId="1076"/>
          <ac:spMkLst>
            <pc:docMk/>
            <pc:sldMk cId="2734583090" sldId="288"/>
            <ac:spMk id="8" creationId="{25EC1B41-E804-EB16-8B7D-718188AA6437}"/>
          </ac:spMkLst>
        </pc:spChg>
        <pc:picChg chg="add mod ord modCrop">
          <ac:chgData name="Thames, Walker" userId="S::wjt96@msstate.edu::429253ce-c501-49a9-8ef0-0f1875c3ecbc" providerId="AD" clId="Web-{733A8982-8B29-442D-A53B-F30AE6639BA0}" dt="2022-04-26T15:31:40.680" v="40" actId="1076"/>
          <ac:picMkLst>
            <pc:docMk/>
            <pc:sldMk cId="2734583090" sldId="288"/>
            <ac:picMk id="4" creationId="{1837A1D9-55ED-A390-42CD-7728F215B192}"/>
          </ac:picMkLst>
        </pc:picChg>
        <pc:picChg chg="add mod modCrop">
          <ac:chgData name="Thames, Walker" userId="S::wjt96@msstate.edu::429253ce-c501-49a9-8ef0-0f1875c3ecbc" providerId="AD" clId="Web-{733A8982-8B29-442D-A53B-F30AE6639BA0}" dt="2022-04-26T15:30:16.646" v="33"/>
          <ac:picMkLst>
            <pc:docMk/>
            <pc:sldMk cId="2734583090" sldId="288"/>
            <ac:picMk id="5" creationId="{02A37FF0-B78D-007E-6C29-EBA5696B997C}"/>
          </ac:picMkLst>
        </pc:picChg>
        <pc:picChg chg="add mod">
          <ac:chgData name="Thames, Walker" userId="S::wjt96@msstate.edu::429253ce-c501-49a9-8ef0-0f1875c3ecbc" providerId="AD" clId="Web-{733A8982-8B29-442D-A53B-F30AE6639BA0}" dt="2022-04-26T15:33:32.464" v="46" actId="1076"/>
          <ac:picMkLst>
            <pc:docMk/>
            <pc:sldMk cId="2734583090" sldId="288"/>
            <ac:picMk id="6" creationId="{82278312-EF51-F9D9-17A5-F9C51D68D68E}"/>
          </ac:picMkLst>
        </pc:picChg>
      </pc:sldChg>
      <pc:sldChg chg="modSp new">
        <pc:chgData name="Thames, Walker" userId="S::wjt96@msstate.edu::429253ce-c501-49a9-8ef0-0f1875c3ecbc" providerId="AD" clId="Web-{733A8982-8B29-442D-A53B-F30AE6639BA0}" dt="2022-04-26T15:26:33.641" v="26" actId="20577"/>
        <pc:sldMkLst>
          <pc:docMk/>
          <pc:sldMk cId="3189093454" sldId="289"/>
        </pc:sldMkLst>
        <pc:spChg chg="mod">
          <ac:chgData name="Thames, Walker" userId="S::wjt96@msstate.edu::429253ce-c501-49a9-8ef0-0f1875c3ecbc" providerId="AD" clId="Web-{733A8982-8B29-442D-A53B-F30AE6639BA0}" dt="2022-04-26T15:26:33.641" v="26" actId="20577"/>
          <ac:spMkLst>
            <pc:docMk/>
            <pc:sldMk cId="3189093454" sldId="289"/>
            <ac:spMk id="2" creationId="{A602A086-1C8B-49D5-8241-67CBE3F43B17}"/>
          </ac:spMkLst>
        </pc:spChg>
      </pc:sldChg>
    </pc:docChg>
  </pc:docChgLst>
  <pc:docChgLst>
    <pc:chgData name="Thames, Walker" userId="S::wjt96@msstate.edu::429253ce-c501-49a9-8ef0-0f1875c3ecbc" providerId="AD" clId="Web-{AC28D5F4-CF92-4A12-81A4-72A9C8ABBA6F}"/>
    <pc:docChg chg="addSld delSld modSld">
      <pc:chgData name="Thames, Walker" userId="S::wjt96@msstate.edu::429253ce-c501-49a9-8ef0-0f1875c3ecbc" providerId="AD" clId="Web-{AC28D5F4-CF92-4A12-81A4-72A9C8ABBA6F}" dt="2022-04-26T15:14:02.593" v="306" actId="20577"/>
      <pc:docMkLst>
        <pc:docMk/>
      </pc:docMkLst>
      <pc:sldChg chg="delSp del">
        <pc:chgData name="Thames, Walker" userId="S::wjt96@msstate.edu::429253ce-c501-49a9-8ef0-0f1875c3ecbc" providerId="AD" clId="Web-{AC28D5F4-CF92-4A12-81A4-72A9C8ABBA6F}" dt="2022-04-26T15:00:33.948" v="170"/>
        <pc:sldMkLst>
          <pc:docMk/>
          <pc:sldMk cId="3868625949" sldId="261"/>
        </pc:sldMkLst>
        <pc:picChg chg="del">
          <ac:chgData name="Thames, Walker" userId="S::wjt96@msstate.edu::429253ce-c501-49a9-8ef0-0f1875c3ecbc" providerId="AD" clId="Web-{AC28D5F4-CF92-4A12-81A4-72A9C8ABBA6F}" dt="2022-04-26T14:57:00.490" v="142"/>
          <ac:picMkLst>
            <pc:docMk/>
            <pc:sldMk cId="3868625949" sldId="261"/>
            <ac:picMk id="2" creationId="{E443916A-9F0E-D767-F085-8ED9820895B4}"/>
          </ac:picMkLst>
        </pc:picChg>
      </pc:sldChg>
      <pc:sldChg chg="modSp">
        <pc:chgData name="Thames, Walker" userId="S::wjt96@msstate.edu::429253ce-c501-49a9-8ef0-0f1875c3ecbc" providerId="AD" clId="Web-{AC28D5F4-CF92-4A12-81A4-72A9C8ABBA6F}" dt="2022-04-26T15:01:29.684" v="178"/>
        <pc:sldMkLst>
          <pc:docMk/>
          <pc:sldMk cId="336347652" sldId="262"/>
        </pc:sldMkLst>
        <pc:spChg chg="mod">
          <ac:chgData name="Thames, Walker" userId="S::wjt96@msstate.edu::429253ce-c501-49a9-8ef0-0f1875c3ecbc" providerId="AD" clId="Web-{AC28D5F4-CF92-4A12-81A4-72A9C8ABBA6F}" dt="2022-04-26T15:01:21.574" v="176" actId="14100"/>
          <ac:spMkLst>
            <pc:docMk/>
            <pc:sldMk cId="336347652" sldId="262"/>
            <ac:spMk id="7" creationId="{694F43C5-0ED5-48DE-8F1F-5DDA6E82A56F}"/>
          </ac:spMkLst>
        </pc:spChg>
        <pc:picChg chg="mod">
          <ac:chgData name="Thames, Walker" userId="S::wjt96@msstate.edu::429253ce-c501-49a9-8ef0-0f1875c3ecbc" providerId="AD" clId="Web-{AC28D5F4-CF92-4A12-81A4-72A9C8ABBA6F}" dt="2022-04-26T15:01:29.684" v="178"/>
          <ac:picMkLst>
            <pc:docMk/>
            <pc:sldMk cId="336347652" sldId="262"/>
            <ac:picMk id="8" creationId="{197D4542-8736-4C07-858E-825032AA63D6}"/>
          </ac:picMkLst>
        </pc:picChg>
      </pc:sldChg>
      <pc:sldChg chg="addSp delSp modSp">
        <pc:chgData name="Thames, Walker" userId="S::wjt96@msstate.edu::429253ce-c501-49a9-8ef0-0f1875c3ecbc" providerId="AD" clId="Web-{AC28D5F4-CF92-4A12-81A4-72A9C8ABBA6F}" dt="2022-04-26T15:12:50.873" v="299"/>
        <pc:sldMkLst>
          <pc:docMk/>
          <pc:sldMk cId="2058876912" sldId="276"/>
        </pc:sldMkLst>
        <pc:spChg chg="add mod">
          <ac:chgData name="Thames, Walker" userId="S::wjt96@msstate.edu::429253ce-c501-49a9-8ef0-0f1875c3ecbc" providerId="AD" clId="Web-{AC28D5F4-CF92-4A12-81A4-72A9C8ABBA6F}" dt="2022-04-26T15:05:48.471" v="223" actId="20577"/>
          <ac:spMkLst>
            <pc:docMk/>
            <pc:sldMk cId="2058876912" sldId="276"/>
            <ac:spMk id="15" creationId="{705F8EE2-423B-4E8B-282A-32A46812369A}"/>
          </ac:spMkLst>
        </pc:spChg>
        <pc:spChg chg="add mod">
          <ac:chgData name="Thames, Walker" userId="S::wjt96@msstate.edu::429253ce-c501-49a9-8ef0-0f1875c3ecbc" providerId="AD" clId="Web-{AC28D5F4-CF92-4A12-81A4-72A9C8ABBA6F}" dt="2022-04-26T15:12:50.873" v="299"/>
          <ac:spMkLst>
            <pc:docMk/>
            <pc:sldMk cId="2058876912" sldId="276"/>
            <ac:spMk id="18" creationId="{6C63C263-DBDB-4838-F0E0-CAD2FDA407FD}"/>
          </ac:spMkLst>
        </pc:spChg>
        <pc:spChg chg="add mod">
          <ac:chgData name="Thames, Walker" userId="S::wjt96@msstate.edu::429253ce-c501-49a9-8ef0-0f1875c3ecbc" providerId="AD" clId="Web-{AC28D5F4-CF92-4A12-81A4-72A9C8ABBA6F}" dt="2022-04-26T15:07:54.709" v="265" actId="1076"/>
          <ac:spMkLst>
            <pc:docMk/>
            <pc:sldMk cId="2058876912" sldId="276"/>
            <ac:spMk id="19" creationId="{C6432291-77E1-B21E-938E-B2F366E0577C}"/>
          </ac:spMkLst>
        </pc:spChg>
        <pc:spChg chg="add del mod">
          <ac:chgData name="Thames, Walker" userId="S::wjt96@msstate.edu::429253ce-c501-49a9-8ef0-0f1875c3ecbc" providerId="AD" clId="Web-{AC28D5F4-CF92-4A12-81A4-72A9C8ABBA6F}" dt="2022-04-26T15:07:02.692" v="255"/>
          <ac:spMkLst>
            <pc:docMk/>
            <pc:sldMk cId="2058876912" sldId="276"/>
            <ac:spMk id="20" creationId="{065620BC-EFD9-FFBC-C0D0-AD6A3A4BB207}"/>
          </ac:spMkLst>
        </pc:spChg>
        <pc:spChg chg="add mod">
          <ac:chgData name="Thames, Walker" userId="S::wjt96@msstate.edu::429253ce-c501-49a9-8ef0-0f1875c3ecbc" providerId="AD" clId="Web-{AC28D5F4-CF92-4A12-81A4-72A9C8ABBA6F}" dt="2022-04-26T15:07:14.145" v="261" actId="20577"/>
          <ac:spMkLst>
            <pc:docMk/>
            <pc:sldMk cId="2058876912" sldId="276"/>
            <ac:spMk id="21" creationId="{5F322289-D783-1ED8-1110-21A15C85B014}"/>
          </ac:spMkLst>
        </pc:spChg>
      </pc:sldChg>
      <pc:sldChg chg="modSp">
        <pc:chgData name="Thames, Walker" userId="S::wjt96@msstate.edu::429253ce-c501-49a9-8ef0-0f1875c3ecbc" providerId="AD" clId="Web-{AC28D5F4-CF92-4A12-81A4-72A9C8ABBA6F}" dt="2022-04-26T15:00:30.698" v="169" actId="20577"/>
        <pc:sldMkLst>
          <pc:docMk/>
          <pc:sldMk cId="1904355693" sldId="283"/>
        </pc:sldMkLst>
        <pc:spChg chg="mod">
          <ac:chgData name="Thames, Walker" userId="S::wjt96@msstate.edu::429253ce-c501-49a9-8ef0-0f1875c3ecbc" providerId="AD" clId="Web-{AC28D5F4-CF92-4A12-81A4-72A9C8ABBA6F}" dt="2022-04-26T15:00:30.698" v="169" actId="20577"/>
          <ac:spMkLst>
            <pc:docMk/>
            <pc:sldMk cId="1904355693" sldId="283"/>
            <ac:spMk id="3" creationId="{397829F7-715A-B4D4-AF85-C999380E33D2}"/>
          </ac:spMkLst>
        </pc:spChg>
      </pc:sldChg>
      <pc:sldChg chg="modSp add">
        <pc:chgData name="Thames, Walker" userId="S::wjt96@msstate.edu::429253ce-c501-49a9-8ef0-0f1875c3ecbc" providerId="AD" clId="Web-{AC28D5F4-CF92-4A12-81A4-72A9C8ABBA6F}" dt="2022-04-26T15:05:05.205" v="184" actId="20577"/>
        <pc:sldMkLst>
          <pc:docMk/>
          <pc:sldMk cId="442330037" sldId="285"/>
        </pc:sldMkLst>
        <pc:spChg chg="mod">
          <ac:chgData name="Thames, Walker" userId="S::wjt96@msstate.edu::429253ce-c501-49a9-8ef0-0f1875c3ecbc" providerId="AD" clId="Web-{AC28D5F4-CF92-4A12-81A4-72A9C8ABBA6F}" dt="2022-04-26T15:05:05.205" v="184" actId="20577"/>
          <ac:spMkLst>
            <pc:docMk/>
            <pc:sldMk cId="442330037" sldId="285"/>
            <ac:spMk id="8" creationId="{CE0A4EE5-801F-421C-9D38-84E1C8558FF9}"/>
          </ac:spMkLst>
        </pc:spChg>
      </pc:sldChg>
      <pc:sldChg chg="add del">
        <pc:chgData name="Thames, Walker" userId="S::wjt96@msstate.edu::429253ce-c501-49a9-8ef0-0f1875c3ecbc" providerId="AD" clId="Web-{AC28D5F4-CF92-4A12-81A4-72A9C8ABBA6F}" dt="2022-04-26T14:56:57.427" v="141"/>
        <pc:sldMkLst>
          <pc:docMk/>
          <pc:sldMk cId="1117929925" sldId="285"/>
        </pc:sldMkLst>
      </pc:sldChg>
      <pc:sldChg chg="addSp delSp modSp new del">
        <pc:chgData name="Thames, Walker" userId="S::wjt96@msstate.edu::429253ce-c501-49a9-8ef0-0f1875c3ecbc" providerId="AD" clId="Web-{AC28D5F4-CF92-4A12-81A4-72A9C8ABBA6F}" dt="2022-04-26T14:56:56.115" v="140"/>
        <pc:sldMkLst>
          <pc:docMk/>
          <pc:sldMk cId="1357807195" sldId="286"/>
        </pc:sldMkLst>
        <pc:spChg chg="mod">
          <ac:chgData name="Thames, Walker" userId="S::wjt96@msstate.edu::429253ce-c501-49a9-8ef0-0f1875c3ecbc" providerId="AD" clId="Web-{AC28D5F4-CF92-4A12-81A4-72A9C8ABBA6F}" dt="2022-04-26T14:55:46.128" v="7" actId="20577"/>
          <ac:spMkLst>
            <pc:docMk/>
            <pc:sldMk cId="1357807195" sldId="286"/>
            <ac:spMk id="2" creationId="{083792BC-03BD-09CD-3711-700F59782DE8}"/>
          </ac:spMkLst>
        </pc:spChg>
        <pc:spChg chg="mod">
          <ac:chgData name="Thames, Walker" userId="S::wjt96@msstate.edu::429253ce-c501-49a9-8ef0-0f1875c3ecbc" providerId="AD" clId="Web-{AC28D5F4-CF92-4A12-81A4-72A9C8ABBA6F}" dt="2022-04-26T14:56:36.692" v="137" actId="14100"/>
          <ac:spMkLst>
            <pc:docMk/>
            <pc:sldMk cId="1357807195" sldId="286"/>
            <ac:spMk id="3" creationId="{1F35B25E-1403-2D25-3434-4F7B7BEF632E}"/>
          </ac:spMkLst>
        </pc:spChg>
        <pc:picChg chg="add del">
          <ac:chgData name="Thames, Walker" userId="S::wjt96@msstate.edu::429253ce-c501-49a9-8ef0-0f1875c3ecbc" providerId="AD" clId="Web-{AC28D5F4-CF92-4A12-81A4-72A9C8ABBA6F}" dt="2022-04-26T14:56:52.568" v="139"/>
          <ac:picMkLst>
            <pc:docMk/>
            <pc:sldMk cId="1357807195" sldId="286"/>
            <ac:picMk id="5" creationId="{02F356E7-76DD-246F-FF29-BA06365F0CED}"/>
          </ac:picMkLst>
        </pc:picChg>
      </pc:sldChg>
      <pc:sldChg chg="modSp new">
        <pc:chgData name="Thames, Walker" userId="S::wjt96@msstate.edu::429253ce-c501-49a9-8ef0-0f1875c3ecbc" providerId="AD" clId="Web-{AC28D5F4-CF92-4A12-81A4-72A9C8ABBA6F}" dt="2022-04-26T15:10:53.651" v="296" actId="20577"/>
        <pc:sldMkLst>
          <pc:docMk/>
          <pc:sldMk cId="1013283587" sldId="287"/>
        </pc:sldMkLst>
        <pc:spChg chg="mod">
          <ac:chgData name="Thames, Walker" userId="S::wjt96@msstate.edu::429253ce-c501-49a9-8ef0-0f1875c3ecbc" providerId="AD" clId="Web-{AC28D5F4-CF92-4A12-81A4-72A9C8ABBA6F}" dt="2022-04-26T15:09:39.930" v="275" actId="20577"/>
          <ac:spMkLst>
            <pc:docMk/>
            <pc:sldMk cId="1013283587" sldId="287"/>
            <ac:spMk id="2" creationId="{6547DC64-CA63-B888-594B-D2ED089C3CA6}"/>
          </ac:spMkLst>
        </pc:spChg>
        <pc:spChg chg="mod">
          <ac:chgData name="Thames, Walker" userId="S::wjt96@msstate.edu::429253ce-c501-49a9-8ef0-0f1875c3ecbc" providerId="AD" clId="Web-{AC28D5F4-CF92-4A12-81A4-72A9C8ABBA6F}" dt="2022-04-26T15:10:53.651" v="296" actId="20577"/>
          <ac:spMkLst>
            <pc:docMk/>
            <pc:sldMk cId="1013283587" sldId="287"/>
            <ac:spMk id="3" creationId="{C1B1D15E-9279-524C-C144-59544F1BB7CF}"/>
          </ac:spMkLst>
        </pc:spChg>
      </pc:sldChg>
      <pc:sldChg chg="modSp new">
        <pc:chgData name="Thames, Walker" userId="S::wjt96@msstate.edu::429253ce-c501-49a9-8ef0-0f1875c3ecbc" providerId="AD" clId="Web-{AC28D5F4-CF92-4A12-81A4-72A9C8ABBA6F}" dt="2022-04-26T15:14:02.593" v="306" actId="20577"/>
        <pc:sldMkLst>
          <pc:docMk/>
          <pc:sldMk cId="2734583090" sldId="288"/>
        </pc:sldMkLst>
        <pc:spChg chg="mod">
          <ac:chgData name="Thames, Walker" userId="S::wjt96@msstate.edu::429253ce-c501-49a9-8ef0-0f1875c3ecbc" providerId="AD" clId="Web-{AC28D5F4-CF92-4A12-81A4-72A9C8ABBA6F}" dt="2022-04-26T15:14:02.593" v="306" actId="20577"/>
          <ac:spMkLst>
            <pc:docMk/>
            <pc:sldMk cId="2734583090" sldId="288"/>
            <ac:spMk id="2" creationId="{D7BB668C-BCC0-5895-02B1-0CFF5ECE82CB}"/>
          </ac:spMkLst>
        </pc:spChg>
      </pc:sldChg>
    </pc:docChg>
  </pc:docChgLst>
  <pc:docChgLst>
    <pc:chgData name="Sahnger, Zack" userId="S::zjs79@msstate.edu::4a230eda-f327-46ff-b291-4fd2962d8baf" providerId="AD" clId="Web-{80739E27-861D-4B40-96BB-428F9F15ACA0}"/>
    <pc:docChg chg="modSld">
      <pc:chgData name="Sahnger, Zack" userId="S::zjs79@msstate.edu::4a230eda-f327-46ff-b291-4fd2962d8baf" providerId="AD" clId="Web-{80739E27-861D-4B40-96BB-428F9F15ACA0}" dt="2022-04-26T14:55:25.229" v="38"/>
      <pc:docMkLst>
        <pc:docMk/>
      </pc:docMkLst>
      <pc:sldChg chg="modSp">
        <pc:chgData name="Sahnger, Zack" userId="S::zjs79@msstate.edu::4a230eda-f327-46ff-b291-4fd2962d8baf" providerId="AD" clId="Web-{80739E27-861D-4B40-96BB-428F9F15ACA0}" dt="2022-04-26T14:55:25.229" v="38"/>
        <pc:sldMkLst>
          <pc:docMk/>
          <pc:sldMk cId="1653087980" sldId="282"/>
        </pc:sldMkLst>
        <pc:graphicFrameChg chg="modGraphic">
          <ac:chgData name="Sahnger, Zack" userId="S::zjs79@msstate.edu::4a230eda-f327-46ff-b291-4fd2962d8baf" providerId="AD" clId="Web-{80739E27-861D-4B40-96BB-428F9F15ACA0}" dt="2022-04-26T14:54:40.228" v="13"/>
          <ac:graphicFrameMkLst>
            <pc:docMk/>
            <pc:sldMk cId="1653087980" sldId="282"/>
            <ac:graphicFrameMk id="4" creationId="{F584E838-4A8C-A087-9E4B-BA62B08B0ABD}"/>
          </ac:graphicFrameMkLst>
        </pc:graphicFrameChg>
        <pc:graphicFrameChg chg="mod modGraphic">
          <ac:chgData name="Sahnger, Zack" userId="S::zjs79@msstate.edu::4a230eda-f327-46ff-b291-4fd2962d8baf" providerId="AD" clId="Web-{80739E27-861D-4B40-96BB-428F9F15ACA0}" dt="2022-04-26T14:55:25.229" v="38"/>
          <ac:graphicFrameMkLst>
            <pc:docMk/>
            <pc:sldMk cId="1653087980" sldId="282"/>
            <ac:graphicFrameMk id="9" creationId="{8F0AAB50-B98C-2A30-546C-6540C9AB526B}"/>
          </ac:graphicFrameMkLst>
        </pc:graphicFrameChg>
      </pc:sldChg>
    </pc:docChg>
  </pc:docChgLst>
  <pc:docChgLst>
    <pc:chgData name="Thames, Walker" userId="S::wjt96@msstate.edu::429253ce-c501-49a9-8ef0-0f1875c3ecbc" providerId="AD" clId="Web-{3AD60AFD-E74B-4182-8251-4B97E8673DD6}"/>
    <pc:docChg chg="addSld modSld">
      <pc:chgData name="Thames, Walker" userId="S::wjt96@msstate.edu::429253ce-c501-49a9-8ef0-0f1875c3ecbc" providerId="AD" clId="Web-{3AD60AFD-E74B-4182-8251-4B97E8673DD6}" dt="2022-04-25T20:17:24.363" v="27" actId="1076"/>
      <pc:docMkLst>
        <pc:docMk/>
      </pc:docMkLst>
      <pc:sldChg chg="addSp modSp">
        <pc:chgData name="Thames, Walker" userId="S::wjt96@msstate.edu::429253ce-c501-49a9-8ef0-0f1875c3ecbc" providerId="AD" clId="Web-{3AD60AFD-E74B-4182-8251-4B97E8673DD6}" dt="2022-04-25T19:43:21.453" v="22" actId="1076"/>
        <pc:sldMkLst>
          <pc:docMk/>
          <pc:sldMk cId="3868625949" sldId="261"/>
        </pc:sldMkLst>
        <pc:spChg chg="add mod">
          <ac:chgData name="Thames, Walker" userId="S::wjt96@msstate.edu::429253ce-c501-49a9-8ef0-0f1875c3ecbc" providerId="AD" clId="Web-{3AD60AFD-E74B-4182-8251-4B97E8673DD6}" dt="2022-04-25T19:43:21.453" v="22" actId="1076"/>
          <ac:spMkLst>
            <pc:docMk/>
            <pc:sldMk cId="3868625949" sldId="261"/>
            <ac:spMk id="4" creationId="{D29CD222-7BFD-8A8F-7889-174D322F93E8}"/>
          </ac:spMkLst>
        </pc:spChg>
      </pc:sldChg>
      <pc:sldChg chg="addSp delSp modSp">
        <pc:chgData name="Thames, Walker" userId="S::wjt96@msstate.edu::429253ce-c501-49a9-8ef0-0f1875c3ecbc" providerId="AD" clId="Web-{3AD60AFD-E74B-4182-8251-4B97E8673DD6}" dt="2022-04-25T20:17:24.363" v="27" actId="1076"/>
        <pc:sldMkLst>
          <pc:docMk/>
          <pc:sldMk cId="1751478819" sldId="270"/>
        </pc:sldMkLst>
        <pc:spChg chg="del">
          <ac:chgData name="Thames, Walker" userId="S::wjt96@msstate.edu::429253ce-c501-49a9-8ef0-0f1875c3ecbc" providerId="AD" clId="Web-{3AD60AFD-E74B-4182-8251-4B97E8673DD6}" dt="2022-04-25T20:15:47.765" v="23"/>
          <ac:spMkLst>
            <pc:docMk/>
            <pc:sldMk cId="1751478819" sldId="270"/>
            <ac:spMk id="3" creationId="{193672D1-6926-4BED-BE57-3CD6194E3A39}"/>
          </ac:spMkLst>
        </pc:spChg>
        <pc:picChg chg="add mod ord">
          <ac:chgData name="Thames, Walker" userId="S::wjt96@msstate.edu::429253ce-c501-49a9-8ef0-0f1875c3ecbc" providerId="AD" clId="Web-{3AD60AFD-E74B-4182-8251-4B97E8673DD6}" dt="2022-04-25T20:17:24.363" v="27" actId="1076"/>
          <ac:picMkLst>
            <pc:docMk/>
            <pc:sldMk cId="1751478819" sldId="270"/>
            <ac:picMk id="4" creationId="{8743D908-CD14-8E8B-4924-C210CBC4408B}"/>
          </ac:picMkLst>
        </pc:picChg>
      </pc:sldChg>
      <pc:sldChg chg="modSp new">
        <pc:chgData name="Thames, Walker" userId="S::wjt96@msstate.edu::429253ce-c501-49a9-8ef0-0f1875c3ecbc" providerId="AD" clId="Web-{3AD60AFD-E74B-4182-8251-4B97E8673DD6}" dt="2022-04-25T19:42:41.999" v="9" actId="20577"/>
        <pc:sldMkLst>
          <pc:docMk/>
          <pc:sldMk cId="1904355693" sldId="283"/>
        </pc:sldMkLst>
        <pc:spChg chg="mod">
          <ac:chgData name="Thames, Walker" userId="S::wjt96@msstate.edu::429253ce-c501-49a9-8ef0-0f1875c3ecbc" providerId="AD" clId="Web-{3AD60AFD-E74B-4182-8251-4B97E8673DD6}" dt="2022-04-25T19:42:23.420" v="3" actId="20577"/>
          <ac:spMkLst>
            <pc:docMk/>
            <pc:sldMk cId="1904355693" sldId="283"/>
            <ac:spMk id="2" creationId="{23AD8761-DA7C-229B-BC9F-5536AEE1A597}"/>
          </ac:spMkLst>
        </pc:spChg>
        <pc:spChg chg="mod">
          <ac:chgData name="Thames, Walker" userId="S::wjt96@msstate.edu::429253ce-c501-49a9-8ef0-0f1875c3ecbc" providerId="AD" clId="Web-{3AD60AFD-E74B-4182-8251-4B97E8673DD6}" dt="2022-04-25T19:42:41.999" v="9" actId="20577"/>
          <ac:spMkLst>
            <pc:docMk/>
            <pc:sldMk cId="1904355693" sldId="283"/>
            <ac:spMk id="3" creationId="{397829F7-715A-B4D4-AF85-C999380E33D2}"/>
          </ac:spMkLst>
        </pc:spChg>
      </pc:sldChg>
    </pc:docChg>
  </pc:docChgLst>
  <pc:docChgLst>
    <pc:chgData name="Thames, Walker" userId="S::wjt96@msstate.edu::429253ce-c501-49a9-8ef0-0f1875c3ecbc" providerId="AD" clId="Web-{7D02FE4E-AB68-4B28-97FB-51C974BE5DC5}"/>
    <pc:docChg chg="addSld delSld modSld">
      <pc:chgData name="Thames, Walker" userId="S::wjt96@msstate.edu::429253ce-c501-49a9-8ef0-0f1875c3ecbc" providerId="AD" clId="Web-{7D02FE4E-AB68-4B28-97FB-51C974BE5DC5}" dt="2022-04-25T19:17:04.745" v="34" actId="1076"/>
      <pc:docMkLst>
        <pc:docMk/>
      </pc:docMkLst>
      <pc:sldChg chg="addSp modSp">
        <pc:chgData name="Thames, Walker" userId="S::wjt96@msstate.edu::429253ce-c501-49a9-8ef0-0f1875c3ecbc" providerId="AD" clId="Web-{7D02FE4E-AB68-4B28-97FB-51C974BE5DC5}" dt="2022-04-25T19:17:04.745" v="34" actId="1076"/>
        <pc:sldMkLst>
          <pc:docMk/>
          <pc:sldMk cId="3868625949" sldId="261"/>
        </pc:sldMkLst>
        <pc:spChg chg="mod">
          <ac:chgData name="Thames, Walker" userId="S::wjt96@msstate.edu::429253ce-c501-49a9-8ef0-0f1875c3ecbc" providerId="AD" clId="Web-{7D02FE4E-AB68-4B28-97FB-51C974BE5DC5}" dt="2022-04-25T19:16:57.807" v="33" actId="14100"/>
          <ac:spMkLst>
            <pc:docMk/>
            <pc:sldMk cId="3868625949" sldId="261"/>
            <ac:spMk id="5" creationId="{152CEC5A-84DB-413B-9907-E80F849D3C63}"/>
          </ac:spMkLst>
        </pc:spChg>
        <pc:picChg chg="add mod">
          <ac:chgData name="Thames, Walker" userId="S::wjt96@msstate.edu::429253ce-c501-49a9-8ef0-0f1875c3ecbc" providerId="AD" clId="Web-{7D02FE4E-AB68-4B28-97FB-51C974BE5DC5}" dt="2022-04-25T19:17:04.745" v="34" actId="1076"/>
          <ac:picMkLst>
            <pc:docMk/>
            <pc:sldMk cId="3868625949" sldId="261"/>
            <ac:picMk id="2" creationId="{E443916A-9F0E-D767-F085-8ED9820895B4}"/>
          </ac:picMkLst>
        </pc:picChg>
      </pc:sldChg>
      <pc:sldChg chg="addSp modSp">
        <pc:chgData name="Thames, Walker" userId="S::wjt96@msstate.edu::429253ce-c501-49a9-8ef0-0f1875c3ecbc" providerId="AD" clId="Web-{7D02FE4E-AB68-4B28-97FB-51C974BE5DC5}" dt="2022-04-25T18:13:09.883" v="29" actId="1076"/>
        <pc:sldMkLst>
          <pc:docMk/>
          <pc:sldMk cId="45018839" sldId="280"/>
        </pc:sldMkLst>
        <pc:spChg chg="mod">
          <ac:chgData name="Thames, Walker" userId="S::wjt96@msstate.edu::429253ce-c501-49a9-8ef0-0f1875c3ecbc" providerId="AD" clId="Web-{7D02FE4E-AB68-4B28-97FB-51C974BE5DC5}" dt="2022-04-25T18:12:29.241" v="14" actId="1076"/>
          <ac:spMkLst>
            <pc:docMk/>
            <pc:sldMk cId="45018839" sldId="280"/>
            <ac:spMk id="7" creationId="{ADE39268-687C-C32F-ECB0-CD849F2D30B3}"/>
          </ac:spMkLst>
        </pc:spChg>
        <pc:spChg chg="add mod">
          <ac:chgData name="Thames, Walker" userId="S::wjt96@msstate.edu::429253ce-c501-49a9-8ef0-0f1875c3ecbc" providerId="AD" clId="Web-{7D02FE4E-AB68-4B28-97FB-51C974BE5DC5}" dt="2022-04-25T18:13:09.883" v="29" actId="1076"/>
          <ac:spMkLst>
            <pc:docMk/>
            <pc:sldMk cId="45018839" sldId="280"/>
            <ac:spMk id="8" creationId="{D58EC4E3-FBDC-0608-6CB0-2F787BAC8B73}"/>
          </ac:spMkLst>
        </pc:spChg>
        <pc:picChg chg="add mod">
          <ac:chgData name="Thames, Walker" userId="S::wjt96@msstate.edu::429253ce-c501-49a9-8ef0-0f1875c3ecbc" providerId="AD" clId="Web-{7D02FE4E-AB68-4B28-97FB-51C974BE5DC5}" dt="2022-04-25T18:12:45.101" v="19"/>
          <ac:picMkLst>
            <pc:docMk/>
            <pc:sldMk cId="45018839" sldId="280"/>
            <ac:picMk id="3" creationId="{D5BF0ED9-5320-8741-4AEC-B19DB3A15008}"/>
          </ac:picMkLst>
        </pc:picChg>
        <pc:picChg chg="mod">
          <ac:chgData name="Thames, Walker" userId="S::wjt96@msstate.edu::429253ce-c501-49a9-8ef0-0f1875c3ecbc" providerId="AD" clId="Web-{7D02FE4E-AB68-4B28-97FB-51C974BE5DC5}" dt="2022-04-25T18:12:08.350" v="6" actId="1076"/>
          <ac:picMkLst>
            <pc:docMk/>
            <pc:sldMk cId="45018839" sldId="280"/>
            <ac:picMk id="4" creationId="{386B113E-8195-5ECA-F377-A53BFADD5B8F}"/>
          </ac:picMkLst>
        </pc:picChg>
        <pc:picChg chg="mod">
          <ac:chgData name="Thames, Walker" userId="S::wjt96@msstate.edu::429253ce-c501-49a9-8ef0-0f1875c3ecbc" providerId="AD" clId="Web-{7D02FE4E-AB68-4B28-97FB-51C974BE5DC5}" dt="2022-04-25T18:12:13.694" v="8" actId="1076"/>
          <ac:picMkLst>
            <pc:docMk/>
            <pc:sldMk cId="45018839" sldId="280"/>
            <ac:picMk id="5" creationId="{7E08238F-A5E5-91B9-157D-9572CFD3F409}"/>
          </ac:picMkLst>
        </pc:picChg>
      </pc:sldChg>
      <pc:sldChg chg="add del replId">
        <pc:chgData name="Thames, Walker" userId="S::wjt96@msstate.edu::429253ce-c501-49a9-8ef0-0f1875c3ecbc" providerId="AD" clId="Web-{7D02FE4E-AB68-4B28-97FB-51C974BE5DC5}" dt="2022-04-25T18:12:07.928" v="1"/>
        <pc:sldMkLst>
          <pc:docMk/>
          <pc:sldMk cId="1439960114" sldId="282"/>
        </pc:sldMkLst>
      </pc:sldChg>
    </pc:docChg>
  </pc:docChgLst>
  <pc:docChgLst>
    <pc:chgData name="Westerfield, Joseph" userId="S::jaw1278@msstate.edu::9f2591ce-4f6e-4208-92de-b8d156ac9727" providerId="AD" clId="Web-{D1798587-19EC-47E5-9419-0E3707112FCA}"/>
    <pc:docChg chg="modSld">
      <pc:chgData name="Westerfield, Joseph" userId="S::jaw1278@msstate.edu::9f2591ce-4f6e-4208-92de-b8d156ac9727" providerId="AD" clId="Web-{D1798587-19EC-47E5-9419-0E3707112FCA}" dt="2022-04-25T19:19:59.434" v="5" actId="1076"/>
      <pc:docMkLst>
        <pc:docMk/>
      </pc:docMkLst>
      <pc:sldChg chg="addSp delSp modSp">
        <pc:chgData name="Westerfield, Joseph" userId="S::jaw1278@msstate.edu::9f2591ce-4f6e-4208-92de-b8d156ac9727" providerId="AD" clId="Web-{D1798587-19EC-47E5-9419-0E3707112FCA}" dt="2022-04-25T19:19:59.434" v="5" actId="1076"/>
        <pc:sldMkLst>
          <pc:docMk/>
          <pc:sldMk cId="564906423" sldId="265"/>
        </pc:sldMkLst>
        <pc:spChg chg="del">
          <ac:chgData name="Westerfield, Joseph" userId="S::jaw1278@msstate.edu::9f2591ce-4f6e-4208-92de-b8d156ac9727" providerId="AD" clId="Web-{D1798587-19EC-47E5-9419-0E3707112FCA}" dt="2022-04-25T19:18:48.743" v="0"/>
          <ac:spMkLst>
            <pc:docMk/>
            <pc:sldMk cId="564906423" sldId="265"/>
            <ac:spMk id="5" creationId="{690F36C1-4EC0-4E66-85B7-9FD37333308A}"/>
          </ac:spMkLst>
        </pc:spChg>
        <pc:picChg chg="add mod ord">
          <ac:chgData name="Westerfield, Joseph" userId="S::jaw1278@msstate.edu::9f2591ce-4f6e-4208-92de-b8d156ac9727" providerId="AD" clId="Web-{D1798587-19EC-47E5-9419-0E3707112FCA}" dt="2022-04-25T19:19:59.434" v="5" actId="1076"/>
          <ac:picMkLst>
            <pc:docMk/>
            <pc:sldMk cId="564906423" sldId="265"/>
            <ac:picMk id="3" creationId="{30147B32-3DB0-D3DA-866E-0859322928F7}"/>
          </ac:picMkLst>
        </pc:picChg>
      </pc:sldChg>
    </pc:docChg>
  </pc:docChgLst>
  <pc:docChgLst>
    <pc:chgData name="Sahnger, Zack" userId="S::zjs79@msstate.edu::4a230eda-f327-46ff-b291-4fd2962d8baf" providerId="AD" clId="Web-{23E6CD9B-4F19-4580-97F6-A0DD161F3A39}"/>
    <pc:docChg chg="modSld">
      <pc:chgData name="Sahnger, Zack" userId="S::zjs79@msstate.edu::4a230eda-f327-46ff-b291-4fd2962d8baf" providerId="AD" clId="Web-{23E6CD9B-4F19-4580-97F6-A0DD161F3A39}" dt="2022-04-26T15:24:08.077" v="653" actId="20577"/>
      <pc:docMkLst>
        <pc:docMk/>
      </pc:docMkLst>
      <pc:sldChg chg="modSp">
        <pc:chgData name="Sahnger, Zack" userId="S::zjs79@msstate.edu::4a230eda-f327-46ff-b291-4fd2962d8baf" providerId="AD" clId="Web-{23E6CD9B-4F19-4580-97F6-A0DD161F3A39}" dt="2022-04-26T15:10:55.703" v="201"/>
        <pc:sldMkLst>
          <pc:docMk/>
          <pc:sldMk cId="1653087980" sldId="282"/>
        </pc:sldMkLst>
        <pc:graphicFrameChg chg="mod modGraphic">
          <ac:chgData name="Sahnger, Zack" userId="S::zjs79@msstate.edu::4a230eda-f327-46ff-b291-4fd2962d8baf" providerId="AD" clId="Web-{23E6CD9B-4F19-4580-97F6-A0DD161F3A39}" dt="2022-04-26T15:10:43.437" v="198"/>
          <ac:graphicFrameMkLst>
            <pc:docMk/>
            <pc:sldMk cId="1653087980" sldId="282"/>
            <ac:graphicFrameMk id="4" creationId="{F584E838-4A8C-A087-9E4B-BA62B08B0ABD}"/>
          </ac:graphicFrameMkLst>
        </pc:graphicFrameChg>
        <pc:graphicFrameChg chg="mod modGraphic">
          <ac:chgData name="Sahnger, Zack" userId="S::zjs79@msstate.edu::4a230eda-f327-46ff-b291-4fd2962d8baf" providerId="AD" clId="Web-{23E6CD9B-4F19-4580-97F6-A0DD161F3A39}" dt="2022-04-26T15:10:55.703" v="201"/>
          <ac:graphicFrameMkLst>
            <pc:docMk/>
            <pc:sldMk cId="1653087980" sldId="282"/>
            <ac:graphicFrameMk id="9" creationId="{8F0AAB50-B98C-2A30-546C-6540C9AB526B}"/>
          </ac:graphicFrameMkLst>
        </pc:graphicFrameChg>
      </pc:sldChg>
      <pc:sldChg chg="modSp">
        <pc:chgData name="Sahnger, Zack" userId="S::zjs79@msstate.edu::4a230eda-f327-46ff-b291-4fd2962d8baf" providerId="AD" clId="Web-{23E6CD9B-4F19-4580-97F6-A0DD161F3A39}" dt="2022-04-26T15:24:08.077" v="653" actId="20577"/>
        <pc:sldMkLst>
          <pc:docMk/>
          <pc:sldMk cId="1904355693" sldId="283"/>
        </pc:sldMkLst>
        <pc:spChg chg="mod">
          <ac:chgData name="Sahnger, Zack" userId="S::zjs79@msstate.edu::4a230eda-f327-46ff-b291-4fd2962d8baf" providerId="AD" clId="Web-{23E6CD9B-4F19-4580-97F6-A0DD161F3A39}" dt="2022-04-26T15:24:08.077" v="653" actId="20577"/>
          <ac:spMkLst>
            <pc:docMk/>
            <pc:sldMk cId="1904355693" sldId="283"/>
            <ac:spMk id="3" creationId="{397829F7-715A-B4D4-AF85-C999380E33D2}"/>
          </ac:spMkLst>
        </pc:spChg>
      </pc:sldChg>
      <pc:sldChg chg="addSp delSp modSp">
        <pc:chgData name="Sahnger, Zack" userId="S::zjs79@msstate.edu::4a230eda-f327-46ff-b291-4fd2962d8baf" providerId="AD" clId="Web-{23E6CD9B-4F19-4580-97F6-A0DD161F3A39}" dt="2022-04-26T15:19:25.697" v="642"/>
        <pc:sldMkLst>
          <pc:docMk/>
          <pc:sldMk cId="1013283587" sldId="287"/>
        </pc:sldMkLst>
        <pc:spChg chg="del">
          <ac:chgData name="Sahnger, Zack" userId="S::zjs79@msstate.edu::4a230eda-f327-46ff-b291-4fd2962d8baf" providerId="AD" clId="Web-{23E6CD9B-4F19-4580-97F6-A0DD161F3A39}" dt="2022-04-26T15:11:31.735" v="202"/>
          <ac:spMkLst>
            <pc:docMk/>
            <pc:sldMk cId="1013283587" sldId="287"/>
            <ac:spMk id="3" creationId="{C1B1D15E-9279-524C-C144-59544F1BB7CF}"/>
          </ac:spMkLst>
        </pc:spChg>
        <pc:graphicFrameChg chg="add mod ord modGraphic">
          <ac:chgData name="Sahnger, Zack" userId="S::zjs79@msstate.edu::4a230eda-f327-46ff-b291-4fd2962d8baf" providerId="AD" clId="Web-{23E6CD9B-4F19-4580-97F6-A0DD161F3A39}" dt="2022-04-26T15:16:09.271" v="562"/>
          <ac:graphicFrameMkLst>
            <pc:docMk/>
            <pc:sldMk cId="1013283587" sldId="287"/>
            <ac:graphicFrameMk id="4" creationId="{810B461B-9B30-4A56-FF3D-02B76E3ED6FA}"/>
          </ac:graphicFrameMkLst>
        </pc:graphicFrameChg>
        <pc:graphicFrameChg chg="mod modGraphic">
          <ac:chgData name="Sahnger, Zack" userId="S::zjs79@msstate.edu::4a230eda-f327-46ff-b291-4fd2962d8baf" providerId="AD" clId="Web-{23E6CD9B-4F19-4580-97F6-A0DD161F3A39}" dt="2022-04-26T15:19:25.697" v="642"/>
          <ac:graphicFrameMkLst>
            <pc:docMk/>
            <pc:sldMk cId="1013283587" sldId="287"/>
            <ac:graphicFrameMk id="8" creationId="{E09930A1-B2E7-A0BC-4604-C3ED2F1F5815}"/>
          </ac:graphicFrameMkLst>
        </pc:graphicFrameChg>
      </pc:sldChg>
    </pc:docChg>
  </pc:docChgLst>
  <pc:docChgLst>
    <pc:chgData name="Sahnger, Zack" userId="S::zjs79@msstate.edu::4a230eda-f327-46ff-b291-4fd2962d8baf" providerId="AD" clId="Web-{659F93B5-F210-43BD-A2B4-915BB2A7DE36}"/>
    <pc:docChg chg="addSld modSld">
      <pc:chgData name="Sahnger, Zack" userId="S::zjs79@msstate.edu::4a230eda-f327-46ff-b291-4fd2962d8baf" providerId="AD" clId="Web-{659F93B5-F210-43BD-A2B4-915BB2A7DE36}" dt="2022-04-26T00:25:10.477" v="200"/>
      <pc:docMkLst>
        <pc:docMk/>
      </pc:docMkLst>
      <pc:sldChg chg="addSp delSp modSp new">
        <pc:chgData name="Sahnger, Zack" userId="S::zjs79@msstate.edu::4a230eda-f327-46ff-b291-4fd2962d8baf" providerId="AD" clId="Web-{659F93B5-F210-43BD-A2B4-915BB2A7DE36}" dt="2022-04-26T00:25:10.477" v="200"/>
        <pc:sldMkLst>
          <pc:docMk/>
          <pc:sldMk cId="1653087980" sldId="282"/>
        </pc:sldMkLst>
        <pc:spChg chg="mod">
          <ac:chgData name="Sahnger, Zack" userId="S::zjs79@msstate.edu::4a230eda-f327-46ff-b291-4fd2962d8baf" providerId="AD" clId="Web-{659F93B5-F210-43BD-A2B4-915BB2A7DE36}" dt="2022-04-25T20:28:32.813" v="30" actId="20577"/>
          <ac:spMkLst>
            <pc:docMk/>
            <pc:sldMk cId="1653087980" sldId="282"/>
            <ac:spMk id="2" creationId="{91BCFD2C-C22B-FCA9-30CC-5A8AF7569B10}"/>
          </ac:spMkLst>
        </pc:spChg>
        <pc:spChg chg="del">
          <ac:chgData name="Sahnger, Zack" userId="S::zjs79@msstate.edu::4a230eda-f327-46ff-b291-4fd2962d8baf" providerId="AD" clId="Web-{659F93B5-F210-43BD-A2B4-915BB2A7DE36}" dt="2022-04-25T20:00:17.827" v="13"/>
          <ac:spMkLst>
            <pc:docMk/>
            <pc:sldMk cId="1653087980" sldId="282"/>
            <ac:spMk id="3" creationId="{13C0607C-826F-6C76-8032-4963EE1C5AF3}"/>
          </ac:spMkLst>
        </pc:spChg>
        <pc:spChg chg="add del mod">
          <ac:chgData name="Sahnger, Zack" userId="S::zjs79@msstate.edu::4a230eda-f327-46ff-b291-4fd2962d8baf" providerId="AD" clId="Web-{659F93B5-F210-43BD-A2B4-915BB2A7DE36}" dt="2022-04-26T00:06:38.883" v="31"/>
          <ac:spMkLst>
            <pc:docMk/>
            <pc:sldMk cId="1653087980" sldId="282"/>
            <ac:spMk id="7" creationId="{CF9ED37B-A77D-35C2-1DB6-92E9AD9C6356}"/>
          </ac:spMkLst>
        </pc:spChg>
        <pc:graphicFrameChg chg="add mod ord modGraphic">
          <ac:chgData name="Sahnger, Zack" userId="S::zjs79@msstate.edu::4a230eda-f327-46ff-b291-4fd2962d8baf" providerId="AD" clId="Web-{659F93B5-F210-43BD-A2B4-915BB2A7DE36}" dt="2022-04-26T00:21:47.231" v="156"/>
          <ac:graphicFrameMkLst>
            <pc:docMk/>
            <pc:sldMk cId="1653087980" sldId="282"/>
            <ac:graphicFrameMk id="4" creationId="{F584E838-4A8C-A087-9E4B-BA62B08B0ABD}"/>
          </ac:graphicFrameMkLst>
        </pc:graphicFrameChg>
        <pc:graphicFrameChg chg="add del mod ord modGraphic">
          <ac:chgData name="Sahnger, Zack" userId="S::zjs79@msstate.edu::4a230eda-f327-46ff-b291-4fd2962d8baf" providerId="AD" clId="Web-{659F93B5-F210-43BD-A2B4-915BB2A7DE36}" dt="2022-04-25T20:28:27.704" v="23"/>
          <ac:graphicFrameMkLst>
            <pc:docMk/>
            <pc:sldMk cId="1653087980" sldId="282"/>
            <ac:graphicFrameMk id="5" creationId="{B80C73C9-EDC1-7E7D-90DC-74E7B57325CC}"/>
          </ac:graphicFrameMkLst>
        </pc:graphicFrameChg>
        <pc:graphicFrameChg chg="add del mod">
          <ac:chgData name="Sahnger, Zack" userId="S::zjs79@msstate.edu::4a230eda-f327-46ff-b291-4fd2962d8baf" providerId="AD" clId="Web-{659F93B5-F210-43BD-A2B4-915BB2A7DE36}" dt="2022-04-26T00:11:07.117" v="48"/>
          <ac:graphicFrameMkLst>
            <pc:docMk/>
            <pc:sldMk cId="1653087980" sldId="282"/>
            <ac:graphicFrameMk id="6" creationId="{14CCEAD9-53DA-F1DA-A467-78AF5E537688}"/>
          </ac:graphicFrameMkLst>
        </pc:graphicFrameChg>
        <pc:graphicFrameChg chg="add mod modGraphic">
          <ac:chgData name="Sahnger, Zack" userId="S::zjs79@msstate.edu::4a230eda-f327-46ff-b291-4fd2962d8baf" providerId="AD" clId="Web-{659F93B5-F210-43BD-A2B4-915BB2A7DE36}" dt="2022-04-26T00:25:10.477" v="200"/>
          <ac:graphicFrameMkLst>
            <pc:docMk/>
            <pc:sldMk cId="1653087980" sldId="282"/>
            <ac:graphicFrameMk id="9" creationId="{8F0AAB50-B98C-2A30-546C-6540C9AB526B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mstate.sharepoint.com/sites/SeniorDesign533UserCreated/Shared%20Documents/General/Final%20Presentation/Solar%20Power%20Char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Solar Power</a:t>
            </a:r>
            <a:r>
              <a:rPr lang="en-US" baseline="0"/>
              <a:t> Respect to Time of Day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Voltage (V)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Dawn</c:v>
                </c:pt>
                <c:pt idx="1">
                  <c:v>Mid-morning</c:v>
                </c:pt>
                <c:pt idx="2">
                  <c:v>High noon</c:v>
                </c:pt>
                <c:pt idx="3">
                  <c:v>Afternoon</c:v>
                </c:pt>
                <c:pt idx="4">
                  <c:v>Dusk</c:v>
                </c:pt>
                <c:pt idx="5">
                  <c:v>Midnight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2.2799999999999998</c:v>
                </c:pt>
                <c:pt idx="1">
                  <c:v>5.91</c:v>
                </c:pt>
                <c:pt idx="2">
                  <c:v>5.91</c:v>
                </c:pt>
                <c:pt idx="3">
                  <c:v>5.91</c:v>
                </c:pt>
                <c:pt idx="4">
                  <c:v>7.0000000000000007E-2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6A-440D-9317-C137266F0FC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Current (mA)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Dawn</c:v>
                </c:pt>
                <c:pt idx="1">
                  <c:v>Mid-morning</c:v>
                </c:pt>
                <c:pt idx="2">
                  <c:v>High noon</c:v>
                </c:pt>
                <c:pt idx="3">
                  <c:v>Afternoon</c:v>
                </c:pt>
                <c:pt idx="4">
                  <c:v>Dusk</c:v>
                </c:pt>
                <c:pt idx="5">
                  <c:v>Midnight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0.04</c:v>
                </c:pt>
                <c:pt idx="1">
                  <c:v>45</c:v>
                </c:pt>
                <c:pt idx="2">
                  <c:v>58.4</c:v>
                </c:pt>
                <c:pt idx="3">
                  <c:v>19.440000000000001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6A-440D-9317-C137266F0F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78290408"/>
        <c:axId val="678284176"/>
      </c:barChart>
      <c:catAx>
        <c:axId val="678290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8284176"/>
        <c:crosses val="autoZero"/>
        <c:auto val="1"/>
        <c:lblAlgn val="ctr"/>
        <c:lblOffset val="100"/>
        <c:noMultiLvlLbl val="0"/>
      </c:catAx>
      <c:valAx>
        <c:axId val="678284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8290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Current</a:t>
            </a:r>
            <a:r>
              <a:rPr lang="en-US" baseline="0"/>
              <a:t> Consumption (mA)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Current (mA)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Idle</c:v>
                </c:pt>
                <c:pt idx="1">
                  <c:v>Post-Collision (avg)</c:v>
                </c:pt>
                <c:pt idx="2">
                  <c:v>Nightly Update (avg)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1.8</c:v>
                </c:pt>
                <c:pt idx="1">
                  <c:v>100</c:v>
                </c:pt>
                <c:pt idx="2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8F-4A72-8C9A-3B882E6821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19866528"/>
        <c:axId val="1919866944"/>
      </c:barChart>
      <c:catAx>
        <c:axId val="1919866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9866944"/>
        <c:crosses val="autoZero"/>
        <c:auto val="1"/>
        <c:lblAlgn val="ctr"/>
        <c:lblOffset val="100"/>
        <c:noMultiLvlLbl val="0"/>
      </c:catAx>
      <c:valAx>
        <c:axId val="1919866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9866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Sheet1!$B$32</c:f>
              <c:strCache>
                <c:ptCount val="1"/>
                <c:pt idx="0">
                  <c:v>Force (g)</c:v>
                </c:pt>
              </c:strCache>
            </c:strRef>
          </c:tx>
          <c:spPr>
            <a:solidFill>
              <a:srgbClr val="366658"/>
            </a:solidFill>
            <a:ln>
              <a:noFill/>
            </a:ln>
            <a:effectLst/>
          </c:spPr>
          <c:invertIfNegative val="0"/>
          <c:cat>
            <c:strRef>
              <c:f>Sheet1!$A$33:$A$37</c:f>
              <c:strCache>
                <c:ptCount val="5"/>
                <c:pt idx="0">
                  <c:v>Shaking</c:v>
                </c:pt>
                <c:pt idx="1">
                  <c:v>Kick</c:v>
                </c:pt>
                <c:pt idx="2">
                  <c:v>Drop</c:v>
                </c:pt>
                <c:pt idx="3">
                  <c:v>Side Hit</c:v>
                </c:pt>
                <c:pt idx="4">
                  <c:v>Top Hit</c:v>
                </c:pt>
              </c:strCache>
            </c:strRef>
          </c:cat>
          <c:val>
            <c:numRef>
              <c:f>Sheet1!$B$33:$B$37</c:f>
              <c:numCache>
                <c:formatCode>General</c:formatCode>
                <c:ptCount val="5"/>
                <c:pt idx="0">
                  <c:v>1.532</c:v>
                </c:pt>
                <c:pt idx="1">
                  <c:v>1.603</c:v>
                </c:pt>
                <c:pt idx="2">
                  <c:v>2.3650000000000002</c:v>
                </c:pt>
                <c:pt idx="3">
                  <c:v>2.5209999999999999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89-4A85-A882-50E4C30565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35346048"/>
        <c:axId val="235350208"/>
      </c:barChart>
      <c:catAx>
        <c:axId val="235346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5350208"/>
        <c:crosses val="autoZero"/>
        <c:auto val="1"/>
        <c:lblAlgn val="ctr"/>
        <c:lblOffset val="100"/>
        <c:noMultiLvlLbl val="0"/>
      </c:catAx>
      <c:valAx>
        <c:axId val="235350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5346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102_11CD39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4B4F644-2342-48F8-9BFC-B33EA3B73C78}" authorId="{0A21261C-7872-B3C5-0F21-796A44ABF4AC}" created="2022-04-26T14:00:50.144">
    <pc:sldMkLst xmlns:pc="http://schemas.microsoft.com/office/powerpoint/2013/main/command">
      <pc:docMk/>
      <pc:sldMk cId="18666399" sldId="258"/>
    </pc:sldMkLst>
    <p188:txBody>
      <a:bodyPr/>
      <a:lstStyle/>
      <a:p>
        <a:r>
          <a:rPr lang="en-US"/>
          <a:t>I will take this and Neal's introduction.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71F3A7-AA73-48D4-9346-3ED5BBDDAA3A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38BF6628-B410-436F-98AE-9007BBCA62AD}">
      <dgm:prSet phldrT="[Text]"/>
      <dgm:spPr/>
      <dgm:t>
        <a:bodyPr/>
        <a:lstStyle/>
        <a:p>
          <a:r>
            <a:rPr lang="en-US">
              <a:latin typeface="Gill Sans MT" panose="020B0502020104020203"/>
            </a:rPr>
            <a:t>Problem</a:t>
          </a:r>
          <a:endParaRPr lang="en-US"/>
        </a:p>
      </dgm:t>
    </dgm:pt>
    <dgm:pt modelId="{39697E57-3A4C-4486-8433-F203FFB6B319}" type="parTrans" cxnId="{60C85BED-6F24-4724-A4FE-793CD55A0897}">
      <dgm:prSet/>
      <dgm:spPr/>
    </dgm:pt>
    <dgm:pt modelId="{E25AC304-2E23-4D14-9342-80D752F29938}" type="sibTrans" cxnId="{60C85BED-6F24-4724-A4FE-793CD55A0897}">
      <dgm:prSet/>
      <dgm:spPr/>
    </dgm:pt>
    <dgm:pt modelId="{F28EF25A-EFFF-438C-8534-ECC9BBC58CCE}">
      <dgm:prSet phldrT="[Text]" phldr="0"/>
      <dgm:spPr/>
      <dgm:t>
        <a:bodyPr/>
        <a:lstStyle/>
        <a:p>
          <a:r>
            <a:rPr lang="en-US">
              <a:latin typeface="Gill Sans MT" panose="020B0502020104020203"/>
            </a:rPr>
            <a:t>Solution</a:t>
          </a:r>
          <a:endParaRPr lang="en-US"/>
        </a:p>
      </dgm:t>
    </dgm:pt>
    <dgm:pt modelId="{B9F4FA7C-FD0C-4078-BD65-0EF67F811070}" type="parTrans" cxnId="{6629B12C-3297-4D92-BD78-4D6C53EA6FE3}">
      <dgm:prSet/>
      <dgm:spPr/>
    </dgm:pt>
    <dgm:pt modelId="{5FC012C0-72CF-4778-A537-5A3EABD57FA4}" type="sibTrans" cxnId="{6629B12C-3297-4D92-BD78-4D6C53EA6FE3}">
      <dgm:prSet/>
      <dgm:spPr/>
    </dgm:pt>
    <dgm:pt modelId="{1521BB2D-6D80-4760-B5B1-963023091ED6}">
      <dgm:prSet phldrT="[Text]" phldr="0"/>
      <dgm:spPr/>
      <dgm:t>
        <a:bodyPr/>
        <a:lstStyle/>
        <a:p>
          <a:r>
            <a:rPr lang="en-US">
              <a:latin typeface="Gill Sans MT" panose="020B0502020104020203"/>
            </a:rPr>
            <a:t>Approach</a:t>
          </a:r>
          <a:endParaRPr lang="en-US"/>
        </a:p>
      </dgm:t>
    </dgm:pt>
    <dgm:pt modelId="{6AEE3382-6E14-4851-9654-853D3302874E}" type="parTrans" cxnId="{739AC39F-67A4-470F-B5EE-C8E3B616CB10}">
      <dgm:prSet/>
      <dgm:spPr/>
    </dgm:pt>
    <dgm:pt modelId="{C8C920F1-FD9A-425E-B2AD-472ED8B30DD9}" type="sibTrans" cxnId="{739AC39F-67A4-470F-B5EE-C8E3B616CB10}">
      <dgm:prSet/>
      <dgm:spPr/>
    </dgm:pt>
    <dgm:pt modelId="{DE313E16-D77D-4906-AFF1-3FC86210EDFD}">
      <dgm:prSet phldr="0"/>
      <dgm:spPr/>
      <dgm:t>
        <a:bodyPr/>
        <a:lstStyle/>
        <a:p>
          <a:r>
            <a:rPr lang="en-US">
              <a:latin typeface="Gill Sans MT" panose="020B0502020104020203"/>
            </a:rPr>
            <a:t>Evaluation</a:t>
          </a:r>
        </a:p>
      </dgm:t>
    </dgm:pt>
    <dgm:pt modelId="{506ADC8A-F0F2-4D4A-ACF1-4048AB4AC8C7}" type="parTrans" cxnId="{C38F4E02-E3AE-4595-B34F-A8CE7E115CBE}">
      <dgm:prSet/>
      <dgm:spPr/>
    </dgm:pt>
    <dgm:pt modelId="{AE5DE701-1293-4B64-83BB-0013B2088A34}" type="sibTrans" cxnId="{C38F4E02-E3AE-4595-B34F-A8CE7E115CBE}">
      <dgm:prSet/>
      <dgm:spPr/>
    </dgm:pt>
    <dgm:pt modelId="{590C9500-483B-45A2-934F-7A42820D0D36}">
      <dgm:prSet phldr="0"/>
      <dgm:spPr/>
      <dgm:t>
        <a:bodyPr/>
        <a:lstStyle/>
        <a:p>
          <a:r>
            <a:rPr lang="en-US">
              <a:latin typeface="Gill Sans MT" panose="020B0502020104020203"/>
            </a:rPr>
            <a:t>Constraints</a:t>
          </a:r>
        </a:p>
      </dgm:t>
    </dgm:pt>
    <dgm:pt modelId="{AF680F1B-BF78-4A74-B00B-1365ADBDD37A}" type="parTrans" cxnId="{CCEE793F-9F37-4B4C-96C1-F3C9397A5284}">
      <dgm:prSet/>
      <dgm:spPr/>
    </dgm:pt>
    <dgm:pt modelId="{5EFF1DA9-F44F-4D5C-BE88-55B89E588522}" type="sibTrans" cxnId="{CCEE793F-9F37-4B4C-96C1-F3C9397A5284}">
      <dgm:prSet/>
      <dgm:spPr/>
    </dgm:pt>
    <dgm:pt modelId="{A8E117CB-AEA1-4BF1-A813-AB6A3B851D3A}">
      <dgm:prSet phldr="0"/>
      <dgm:spPr/>
      <dgm:t>
        <a:bodyPr/>
        <a:lstStyle/>
        <a:p>
          <a:pPr rtl="0"/>
          <a:r>
            <a:rPr lang="en-US">
              <a:latin typeface="Gill Sans MT" panose="020B0502020104020203"/>
            </a:rPr>
            <a:t>Moving Forward</a:t>
          </a:r>
        </a:p>
      </dgm:t>
    </dgm:pt>
    <dgm:pt modelId="{75BAD175-30C5-4E6C-9047-F27621FD6D34}" type="parTrans" cxnId="{9FD5BDB8-1BA2-4866-A4DD-54CCDEEF7E89}">
      <dgm:prSet/>
      <dgm:spPr/>
    </dgm:pt>
    <dgm:pt modelId="{67AE5876-7679-48D4-8DD3-33565EC788C9}" type="sibTrans" cxnId="{9FD5BDB8-1BA2-4866-A4DD-54CCDEEF7E89}">
      <dgm:prSet/>
      <dgm:spPr/>
    </dgm:pt>
    <dgm:pt modelId="{8A9D565A-8A2B-492B-BF86-503AE70FE49B}" type="pres">
      <dgm:prSet presAssocID="{D471F3A7-AA73-48D4-9346-3ED5BBDDAA3A}" presName="Name0" presStyleCnt="0">
        <dgm:presLayoutVars>
          <dgm:dir/>
          <dgm:resizeHandles val="exact"/>
        </dgm:presLayoutVars>
      </dgm:prSet>
      <dgm:spPr/>
    </dgm:pt>
    <dgm:pt modelId="{114AB0DE-F61C-4CAC-8714-4665B51AA0CC}" type="pres">
      <dgm:prSet presAssocID="{D471F3A7-AA73-48D4-9346-3ED5BBDDAA3A}" presName="arrow" presStyleLbl="bgShp" presStyleIdx="0" presStyleCnt="1"/>
      <dgm:spPr/>
    </dgm:pt>
    <dgm:pt modelId="{277C27C3-81A2-4BF0-B1C6-BA64B77E4437}" type="pres">
      <dgm:prSet presAssocID="{D471F3A7-AA73-48D4-9346-3ED5BBDDAA3A}" presName="points" presStyleCnt="0"/>
      <dgm:spPr/>
    </dgm:pt>
    <dgm:pt modelId="{94A5D640-8BAF-444C-ABE0-669D00E8286C}" type="pres">
      <dgm:prSet presAssocID="{38BF6628-B410-436F-98AE-9007BBCA62AD}" presName="compositeA" presStyleCnt="0"/>
      <dgm:spPr/>
    </dgm:pt>
    <dgm:pt modelId="{3934AE2B-9999-4CBA-900E-FEBF5016C77C}" type="pres">
      <dgm:prSet presAssocID="{38BF6628-B410-436F-98AE-9007BBCA62AD}" presName="textA" presStyleLbl="revTx" presStyleIdx="0" presStyleCnt="6">
        <dgm:presLayoutVars>
          <dgm:bulletEnabled val="1"/>
        </dgm:presLayoutVars>
      </dgm:prSet>
      <dgm:spPr/>
    </dgm:pt>
    <dgm:pt modelId="{E84BFCA3-35F9-40FD-942F-F2D260DF8F42}" type="pres">
      <dgm:prSet presAssocID="{38BF6628-B410-436F-98AE-9007BBCA62AD}" presName="circleA" presStyleLbl="node1" presStyleIdx="0" presStyleCnt="6"/>
      <dgm:spPr/>
    </dgm:pt>
    <dgm:pt modelId="{1A1E577A-B52C-4416-9BBD-97D75728F7CF}" type="pres">
      <dgm:prSet presAssocID="{38BF6628-B410-436F-98AE-9007BBCA62AD}" presName="spaceA" presStyleCnt="0"/>
      <dgm:spPr/>
    </dgm:pt>
    <dgm:pt modelId="{CE12A2DA-B959-4E1C-9647-34416CB7C497}" type="pres">
      <dgm:prSet presAssocID="{E25AC304-2E23-4D14-9342-80D752F29938}" presName="space" presStyleCnt="0"/>
      <dgm:spPr/>
    </dgm:pt>
    <dgm:pt modelId="{9593DD70-8E97-44C0-8F5C-D0238D7A2D00}" type="pres">
      <dgm:prSet presAssocID="{F28EF25A-EFFF-438C-8534-ECC9BBC58CCE}" presName="compositeB" presStyleCnt="0"/>
      <dgm:spPr/>
    </dgm:pt>
    <dgm:pt modelId="{9B195ACE-EE9F-4879-B38F-3B1620DF036A}" type="pres">
      <dgm:prSet presAssocID="{F28EF25A-EFFF-438C-8534-ECC9BBC58CCE}" presName="textB" presStyleLbl="revTx" presStyleIdx="1" presStyleCnt="6">
        <dgm:presLayoutVars>
          <dgm:bulletEnabled val="1"/>
        </dgm:presLayoutVars>
      </dgm:prSet>
      <dgm:spPr/>
    </dgm:pt>
    <dgm:pt modelId="{7CCDCE05-879F-4F75-8F5B-864D3AD27EAF}" type="pres">
      <dgm:prSet presAssocID="{F28EF25A-EFFF-438C-8534-ECC9BBC58CCE}" presName="circleB" presStyleLbl="node1" presStyleIdx="1" presStyleCnt="6"/>
      <dgm:spPr/>
    </dgm:pt>
    <dgm:pt modelId="{7E36604D-C05D-4A2E-9116-0C1A9699D05F}" type="pres">
      <dgm:prSet presAssocID="{F28EF25A-EFFF-438C-8534-ECC9BBC58CCE}" presName="spaceB" presStyleCnt="0"/>
      <dgm:spPr/>
    </dgm:pt>
    <dgm:pt modelId="{A73385CE-F1A4-4D8E-ADA4-72B1A3244B7D}" type="pres">
      <dgm:prSet presAssocID="{5FC012C0-72CF-4778-A537-5A3EABD57FA4}" presName="space" presStyleCnt="0"/>
      <dgm:spPr/>
    </dgm:pt>
    <dgm:pt modelId="{CAEDB46F-C929-4BA0-AB27-04C8482E7DB0}" type="pres">
      <dgm:prSet presAssocID="{590C9500-483B-45A2-934F-7A42820D0D36}" presName="compositeA" presStyleCnt="0"/>
      <dgm:spPr/>
    </dgm:pt>
    <dgm:pt modelId="{A86D7865-26A9-4D3C-AADD-8980EB582CA2}" type="pres">
      <dgm:prSet presAssocID="{590C9500-483B-45A2-934F-7A42820D0D36}" presName="textA" presStyleLbl="revTx" presStyleIdx="2" presStyleCnt="6">
        <dgm:presLayoutVars>
          <dgm:bulletEnabled val="1"/>
        </dgm:presLayoutVars>
      </dgm:prSet>
      <dgm:spPr/>
    </dgm:pt>
    <dgm:pt modelId="{3694A1B6-B487-4A0F-8EF0-9B7A41A53133}" type="pres">
      <dgm:prSet presAssocID="{590C9500-483B-45A2-934F-7A42820D0D36}" presName="circleA" presStyleLbl="node1" presStyleIdx="2" presStyleCnt="6"/>
      <dgm:spPr/>
    </dgm:pt>
    <dgm:pt modelId="{4E3380B5-539A-45BE-9563-0CE448E6F70E}" type="pres">
      <dgm:prSet presAssocID="{590C9500-483B-45A2-934F-7A42820D0D36}" presName="spaceA" presStyleCnt="0"/>
      <dgm:spPr/>
    </dgm:pt>
    <dgm:pt modelId="{AFC2E7AF-7BF9-4506-986F-38F86E4674E8}" type="pres">
      <dgm:prSet presAssocID="{5EFF1DA9-F44F-4D5C-BE88-55B89E588522}" presName="space" presStyleCnt="0"/>
      <dgm:spPr/>
    </dgm:pt>
    <dgm:pt modelId="{F8DEAD3F-C9B8-4D62-BFD6-DBADD6785267}" type="pres">
      <dgm:prSet presAssocID="{1521BB2D-6D80-4760-B5B1-963023091ED6}" presName="compositeB" presStyleCnt="0"/>
      <dgm:spPr/>
    </dgm:pt>
    <dgm:pt modelId="{20365845-C0C9-41C3-AFF5-5B224CEAAEC6}" type="pres">
      <dgm:prSet presAssocID="{1521BB2D-6D80-4760-B5B1-963023091ED6}" presName="textB" presStyleLbl="revTx" presStyleIdx="3" presStyleCnt="6">
        <dgm:presLayoutVars>
          <dgm:bulletEnabled val="1"/>
        </dgm:presLayoutVars>
      </dgm:prSet>
      <dgm:spPr/>
    </dgm:pt>
    <dgm:pt modelId="{1619ADDB-DC85-4A46-9B3C-BEB097B24FE7}" type="pres">
      <dgm:prSet presAssocID="{1521BB2D-6D80-4760-B5B1-963023091ED6}" presName="circleB" presStyleLbl="node1" presStyleIdx="3" presStyleCnt="6"/>
      <dgm:spPr/>
    </dgm:pt>
    <dgm:pt modelId="{9807D3C3-1454-4AD5-96D8-0307CCBF1EB5}" type="pres">
      <dgm:prSet presAssocID="{1521BB2D-6D80-4760-B5B1-963023091ED6}" presName="spaceB" presStyleCnt="0"/>
      <dgm:spPr/>
    </dgm:pt>
    <dgm:pt modelId="{A3524764-C6A4-46FD-9AA0-0D99C2312E51}" type="pres">
      <dgm:prSet presAssocID="{C8C920F1-FD9A-425E-B2AD-472ED8B30DD9}" presName="space" presStyleCnt="0"/>
      <dgm:spPr/>
    </dgm:pt>
    <dgm:pt modelId="{A7FD1D08-807D-4E8C-AF09-5E4D391BB3E4}" type="pres">
      <dgm:prSet presAssocID="{DE313E16-D77D-4906-AFF1-3FC86210EDFD}" presName="compositeA" presStyleCnt="0"/>
      <dgm:spPr/>
    </dgm:pt>
    <dgm:pt modelId="{A8AB7663-2A50-4B6E-A747-69C4C0331C0D}" type="pres">
      <dgm:prSet presAssocID="{DE313E16-D77D-4906-AFF1-3FC86210EDFD}" presName="textA" presStyleLbl="revTx" presStyleIdx="4" presStyleCnt="6">
        <dgm:presLayoutVars>
          <dgm:bulletEnabled val="1"/>
        </dgm:presLayoutVars>
      </dgm:prSet>
      <dgm:spPr/>
    </dgm:pt>
    <dgm:pt modelId="{FA667A78-5B37-433F-B1C7-8EB9B3E41A33}" type="pres">
      <dgm:prSet presAssocID="{DE313E16-D77D-4906-AFF1-3FC86210EDFD}" presName="circleA" presStyleLbl="node1" presStyleIdx="4" presStyleCnt="6"/>
      <dgm:spPr/>
    </dgm:pt>
    <dgm:pt modelId="{29817508-CCEF-4EA2-8FF9-64478DD38E9A}" type="pres">
      <dgm:prSet presAssocID="{DE313E16-D77D-4906-AFF1-3FC86210EDFD}" presName="spaceA" presStyleCnt="0"/>
      <dgm:spPr/>
    </dgm:pt>
    <dgm:pt modelId="{647D8C5E-BCF1-43EA-8C99-4815F71E017C}" type="pres">
      <dgm:prSet presAssocID="{AE5DE701-1293-4B64-83BB-0013B2088A34}" presName="space" presStyleCnt="0"/>
      <dgm:spPr/>
    </dgm:pt>
    <dgm:pt modelId="{B7A498BC-79B3-4EC6-A27A-4A3EAB039A8A}" type="pres">
      <dgm:prSet presAssocID="{A8E117CB-AEA1-4BF1-A813-AB6A3B851D3A}" presName="compositeB" presStyleCnt="0"/>
      <dgm:spPr/>
    </dgm:pt>
    <dgm:pt modelId="{04C27C45-3918-41C6-A3B0-630EBD1D93E3}" type="pres">
      <dgm:prSet presAssocID="{A8E117CB-AEA1-4BF1-A813-AB6A3B851D3A}" presName="textB" presStyleLbl="revTx" presStyleIdx="5" presStyleCnt="6">
        <dgm:presLayoutVars>
          <dgm:bulletEnabled val="1"/>
        </dgm:presLayoutVars>
      </dgm:prSet>
      <dgm:spPr/>
    </dgm:pt>
    <dgm:pt modelId="{DD398809-5D47-4F3D-BBD5-A6BA56F4E2B2}" type="pres">
      <dgm:prSet presAssocID="{A8E117CB-AEA1-4BF1-A813-AB6A3B851D3A}" presName="circleB" presStyleLbl="node1" presStyleIdx="5" presStyleCnt="6"/>
      <dgm:spPr/>
    </dgm:pt>
    <dgm:pt modelId="{63E18D94-A026-4CD9-BD1E-0D32080F346D}" type="pres">
      <dgm:prSet presAssocID="{A8E117CB-AEA1-4BF1-A813-AB6A3B851D3A}" presName="spaceB" presStyleCnt="0"/>
      <dgm:spPr/>
    </dgm:pt>
  </dgm:ptLst>
  <dgm:cxnLst>
    <dgm:cxn modelId="{C38F4E02-E3AE-4595-B34F-A8CE7E115CBE}" srcId="{D471F3A7-AA73-48D4-9346-3ED5BBDDAA3A}" destId="{DE313E16-D77D-4906-AFF1-3FC86210EDFD}" srcOrd="4" destOrd="0" parTransId="{506ADC8A-F0F2-4D4A-ACF1-4048AB4AC8C7}" sibTransId="{AE5DE701-1293-4B64-83BB-0013B2088A34}"/>
    <dgm:cxn modelId="{6629B12C-3297-4D92-BD78-4D6C53EA6FE3}" srcId="{D471F3A7-AA73-48D4-9346-3ED5BBDDAA3A}" destId="{F28EF25A-EFFF-438C-8534-ECC9BBC58CCE}" srcOrd="1" destOrd="0" parTransId="{B9F4FA7C-FD0C-4078-BD65-0EF67F811070}" sibTransId="{5FC012C0-72CF-4778-A537-5A3EABD57FA4}"/>
    <dgm:cxn modelId="{0EC02B37-14DC-4408-A941-DCA66BB36996}" type="presOf" srcId="{1521BB2D-6D80-4760-B5B1-963023091ED6}" destId="{20365845-C0C9-41C3-AFF5-5B224CEAAEC6}" srcOrd="0" destOrd="0" presId="urn:microsoft.com/office/officeart/2005/8/layout/hProcess11"/>
    <dgm:cxn modelId="{6607613D-2D14-49FE-A485-4A74550A0ABD}" type="presOf" srcId="{38BF6628-B410-436F-98AE-9007BBCA62AD}" destId="{3934AE2B-9999-4CBA-900E-FEBF5016C77C}" srcOrd="0" destOrd="0" presId="urn:microsoft.com/office/officeart/2005/8/layout/hProcess11"/>
    <dgm:cxn modelId="{CCEE793F-9F37-4B4C-96C1-F3C9397A5284}" srcId="{D471F3A7-AA73-48D4-9346-3ED5BBDDAA3A}" destId="{590C9500-483B-45A2-934F-7A42820D0D36}" srcOrd="2" destOrd="0" parTransId="{AF680F1B-BF78-4A74-B00B-1365ADBDD37A}" sibTransId="{5EFF1DA9-F44F-4D5C-BE88-55B89E588522}"/>
    <dgm:cxn modelId="{AB261869-4C17-4464-853D-A618C591C431}" type="presOf" srcId="{F28EF25A-EFFF-438C-8534-ECC9BBC58CCE}" destId="{9B195ACE-EE9F-4879-B38F-3B1620DF036A}" srcOrd="0" destOrd="0" presId="urn:microsoft.com/office/officeart/2005/8/layout/hProcess11"/>
    <dgm:cxn modelId="{739AC39F-67A4-470F-B5EE-C8E3B616CB10}" srcId="{D471F3A7-AA73-48D4-9346-3ED5BBDDAA3A}" destId="{1521BB2D-6D80-4760-B5B1-963023091ED6}" srcOrd="3" destOrd="0" parTransId="{6AEE3382-6E14-4851-9654-853D3302874E}" sibTransId="{C8C920F1-FD9A-425E-B2AD-472ED8B30DD9}"/>
    <dgm:cxn modelId="{B2CA8DB0-C14A-480F-BCB1-320CDB848BD6}" type="presOf" srcId="{DE313E16-D77D-4906-AFF1-3FC86210EDFD}" destId="{A8AB7663-2A50-4B6E-A747-69C4C0331C0D}" srcOrd="0" destOrd="0" presId="urn:microsoft.com/office/officeart/2005/8/layout/hProcess11"/>
    <dgm:cxn modelId="{9FD5BDB8-1BA2-4866-A4DD-54CCDEEF7E89}" srcId="{D471F3A7-AA73-48D4-9346-3ED5BBDDAA3A}" destId="{A8E117CB-AEA1-4BF1-A813-AB6A3B851D3A}" srcOrd="5" destOrd="0" parTransId="{75BAD175-30C5-4E6C-9047-F27621FD6D34}" sibTransId="{67AE5876-7679-48D4-8DD3-33565EC788C9}"/>
    <dgm:cxn modelId="{EABC79BD-8D75-4F04-B7BF-611CCA0901D4}" type="presOf" srcId="{A8E117CB-AEA1-4BF1-A813-AB6A3B851D3A}" destId="{04C27C45-3918-41C6-A3B0-630EBD1D93E3}" srcOrd="0" destOrd="0" presId="urn:microsoft.com/office/officeart/2005/8/layout/hProcess11"/>
    <dgm:cxn modelId="{D267BFC0-63EE-4349-B1CF-2C4CAC29D619}" type="presOf" srcId="{590C9500-483B-45A2-934F-7A42820D0D36}" destId="{A86D7865-26A9-4D3C-AADD-8980EB582CA2}" srcOrd="0" destOrd="0" presId="urn:microsoft.com/office/officeart/2005/8/layout/hProcess11"/>
    <dgm:cxn modelId="{0D9F20D0-C008-497A-A658-8B0BFCBBC8DD}" type="presOf" srcId="{D471F3A7-AA73-48D4-9346-3ED5BBDDAA3A}" destId="{8A9D565A-8A2B-492B-BF86-503AE70FE49B}" srcOrd="0" destOrd="0" presId="urn:microsoft.com/office/officeart/2005/8/layout/hProcess11"/>
    <dgm:cxn modelId="{60C85BED-6F24-4724-A4FE-793CD55A0897}" srcId="{D471F3A7-AA73-48D4-9346-3ED5BBDDAA3A}" destId="{38BF6628-B410-436F-98AE-9007BBCA62AD}" srcOrd="0" destOrd="0" parTransId="{39697E57-3A4C-4486-8433-F203FFB6B319}" sibTransId="{E25AC304-2E23-4D14-9342-80D752F29938}"/>
    <dgm:cxn modelId="{5C4E81A1-F72F-4E01-84EB-8744F4DFDB89}" type="presParOf" srcId="{8A9D565A-8A2B-492B-BF86-503AE70FE49B}" destId="{114AB0DE-F61C-4CAC-8714-4665B51AA0CC}" srcOrd="0" destOrd="0" presId="urn:microsoft.com/office/officeart/2005/8/layout/hProcess11"/>
    <dgm:cxn modelId="{746F527A-1C92-4C07-87E5-E8E2EC3A1E1E}" type="presParOf" srcId="{8A9D565A-8A2B-492B-BF86-503AE70FE49B}" destId="{277C27C3-81A2-4BF0-B1C6-BA64B77E4437}" srcOrd="1" destOrd="0" presId="urn:microsoft.com/office/officeart/2005/8/layout/hProcess11"/>
    <dgm:cxn modelId="{5336E46E-5162-4987-8C25-36866B8D58FE}" type="presParOf" srcId="{277C27C3-81A2-4BF0-B1C6-BA64B77E4437}" destId="{94A5D640-8BAF-444C-ABE0-669D00E8286C}" srcOrd="0" destOrd="0" presId="urn:microsoft.com/office/officeart/2005/8/layout/hProcess11"/>
    <dgm:cxn modelId="{F25EFDF9-C65F-4364-AC4A-19A127A6B4DF}" type="presParOf" srcId="{94A5D640-8BAF-444C-ABE0-669D00E8286C}" destId="{3934AE2B-9999-4CBA-900E-FEBF5016C77C}" srcOrd="0" destOrd="0" presId="urn:microsoft.com/office/officeart/2005/8/layout/hProcess11"/>
    <dgm:cxn modelId="{F0DE76F2-4639-40B5-A7CC-5120E9265437}" type="presParOf" srcId="{94A5D640-8BAF-444C-ABE0-669D00E8286C}" destId="{E84BFCA3-35F9-40FD-942F-F2D260DF8F42}" srcOrd="1" destOrd="0" presId="urn:microsoft.com/office/officeart/2005/8/layout/hProcess11"/>
    <dgm:cxn modelId="{5E3D4AFC-CB8A-40FB-8E5B-FECA0B53EFFD}" type="presParOf" srcId="{94A5D640-8BAF-444C-ABE0-669D00E8286C}" destId="{1A1E577A-B52C-4416-9BBD-97D75728F7CF}" srcOrd="2" destOrd="0" presId="urn:microsoft.com/office/officeart/2005/8/layout/hProcess11"/>
    <dgm:cxn modelId="{5E4B7F4A-2094-4637-AE5B-BAE4D7E54D3D}" type="presParOf" srcId="{277C27C3-81A2-4BF0-B1C6-BA64B77E4437}" destId="{CE12A2DA-B959-4E1C-9647-34416CB7C497}" srcOrd="1" destOrd="0" presId="urn:microsoft.com/office/officeart/2005/8/layout/hProcess11"/>
    <dgm:cxn modelId="{B584ADAE-9A8C-45A7-85D3-C5FC7C0ECA65}" type="presParOf" srcId="{277C27C3-81A2-4BF0-B1C6-BA64B77E4437}" destId="{9593DD70-8E97-44C0-8F5C-D0238D7A2D00}" srcOrd="2" destOrd="0" presId="urn:microsoft.com/office/officeart/2005/8/layout/hProcess11"/>
    <dgm:cxn modelId="{13FD3F56-DC5E-46D4-81FE-837F4912161A}" type="presParOf" srcId="{9593DD70-8E97-44C0-8F5C-D0238D7A2D00}" destId="{9B195ACE-EE9F-4879-B38F-3B1620DF036A}" srcOrd="0" destOrd="0" presId="urn:microsoft.com/office/officeart/2005/8/layout/hProcess11"/>
    <dgm:cxn modelId="{A158FF7F-69D4-4B0E-A399-A445C266F63B}" type="presParOf" srcId="{9593DD70-8E97-44C0-8F5C-D0238D7A2D00}" destId="{7CCDCE05-879F-4F75-8F5B-864D3AD27EAF}" srcOrd="1" destOrd="0" presId="urn:microsoft.com/office/officeart/2005/8/layout/hProcess11"/>
    <dgm:cxn modelId="{32068E7E-E50E-4DA3-A57A-D2BDF474083E}" type="presParOf" srcId="{9593DD70-8E97-44C0-8F5C-D0238D7A2D00}" destId="{7E36604D-C05D-4A2E-9116-0C1A9699D05F}" srcOrd="2" destOrd="0" presId="urn:microsoft.com/office/officeart/2005/8/layout/hProcess11"/>
    <dgm:cxn modelId="{672D4E3A-4E3F-45B2-9B50-C0C6A69366D8}" type="presParOf" srcId="{277C27C3-81A2-4BF0-B1C6-BA64B77E4437}" destId="{A73385CE-F1A4-4D8E-ADA4-72B1A3244B7D}" srcOrd="3" destOrd="0" presId="urn:microsoft.com/office/officeart/2005/8/layout/hProcess11"/>
    <dgm:cxn modelId="{27B93964-2146-4A23-BE14-7A6E4F65EEA3}" type="presParOf" srcId="{277C27C3-81A2-4BF0-B1C6-BA64B77E4437}" destId="{CAEDB46F-C929-4BA0-AB27-04C8482E7DB0}" srcOrd="4" destOrd="0" presId="urn:microsoft.com/office/officeart/2005/8/layout/hProcess11"/>
    <dgm:cxn modelId="{9CEF6730-89C1-4C2A-983B-1FC0688CF8FE}" type="presParOf" srcId="{CAEDB46F-C929-4BA0-AB27-04C8482E7DB0}" destId="{A86D7865-26A9-4D3C-AADD-8980EB582CA2}" srcOrd="0" destOrd="0" presId="urn:microsoft.com/office/officeart/2005/8/layout/hProcess11"/>
    <dgm:cxn modelId="{A0209926-0690-49E6-9DD7-361067B97609}" type="presParOf" srcId="{CAEDB46F-C929-4BA0-AB27-04C8482E7DB0}" destId="{3694A1B6-B487-4A0F-8EF0-9B7A41A53133}" srcOrd="1" destOrd="0" presId="urn:microsoft.com/office/officeart/2005/8/layout/hProcess11"/>
    <dgm:cxn modelId="{35227766-FDFE-4BB6-B5F6-7C81A195FCC9}" type="presParOf" srcId="{CAEDB46F-C929-4BA0-AB27-04C8482E7DB0}" destId="{4E3380B5-539A-45BE-9563-0CE448E6F70E}" srcOrd="2" destOrd="0" presId="urn:microsoft.com/office/officeart/2005/8/layout/hProcess11"/>
    <dgm:cxn modelId="{C2885235-B680-4237-BEB3-7B975B438113}" type="presParOf" srcId="{277C27C3-81A2-4BF0-B1C6-BA64B77E4437}" destId="{AFC2E7AF-7BF9-4506-986F-38F86E4674E8}" srcOrd="5" destOrd="0" presId="urn:microsoft.com/office/officeart/2005/8/layout/hProcess11"/>
    <dgm:cxn modelId="{2E7B82B9-6ECC-45E1-9F24-23058D02F179}" type="presParOf" srcId="{277C27C3-81A2-4BF0-B1C6-BA64B77E4437}" destId="{F8DEAD3F-C9B8-4D62-BFD6-DBADD6785267}" srcOrd="6" destOrd="0" presId="urn:microsoft.com/office/officeart/2005/8/layout/hProcess11"/>
    <dgm:cxn modelId="{8742505D-8595-4A10-BCFF-772BA73F802A}" type="presParOf" srcId="{F8DEAD3F-C9B8-4D62-BFD6-DBADD6785267}" destId="{20365845-C0C9-41C3-AFF5-5B224CEAAEC6}" srcOrd="0" destOrd="0" presId="urn:microsoft.com/office/officeart/2005/8/layout/hProcess11"/>
    <dgm:cxn modelId="{0E31CABD-7281-4DB0-BE32-EB6EB49A6D5A}" type="presParOf" srcId="{F8DEAD3F-C9B8-4D62-BFD6-DBADD6785267}" destId="{1619ADDB-DC85-4A46-9B3C-BEB097B24FE7}" srcOrd="1" destOrd="0" presId="urn:microsoft.com/office/officeart/2005/8/layout/hProcess11"/>
    <dgm:cxn modelId="{95DF71DD-1B40-462B-A3DF-85CEB349CAE2}" type="presParOf" srcId="{F8DEAD3F-C9B8-4D62-BFD6-DBADD6785267}" destId="{9807D3C3-1454-4AD5-96D8-0307CCBF1EB5}" srcOrd="2" destOrd="0" presId="urn:microsoft.com/office/officeart/2005/8/layout/hProcess11"/>
    <dgm:cxn modelId="{0C625CE4-F439-405B-BBE9-4A0310A92BC3}" type="presParOf" srcId="{277C27C3-81A2-4BF0-B1C6-BA64B77E4437}" destId="{A3524764-C6A4-46FD-9AA0-0D99C2312E51}" srcOrd="7" destOrd="0" presId="urn:microsoft.com/office/officeart/2005/8/layout/hProcess11"/>
    <dgm:cxn modelId="{AA4EC548-BF5F-456C-BD74-2A3B92819843}" type="presParOf" srcId="{277C27C3-81A2-4BF0-B1C6-BA64B77E4437}" destId="{A7FD1D08-807D-4E8C-AF09-5E4D391BB3E4}" srcOrd="8" destOrd="0" presId="urn:microsoft.com/office/officeart/2005/8/layout/hProcess11"/>
    <dgm:cxn modelId="{F11D65D9-F4FE-4226-9603-FB18D5077271}" type="presParOf" srcId="{A7FD1D08-807D-4E8C-AF09-5E4D391BB3E4}" destId="{A8AB7663-2A50-4B6E-A747-69C4C0331C0D}" srcOrd="0" destOrd="0" presId="urn:microsoft.com/office/officeart/2005/8/layout/hProcess11"/>
    <dgm:cxn modelId="{4E77EFBC-9105-47FD-84D7-9B4849C10D99}" type="presParOf" srcId="{A7FD1D08-807D-4E8C-AF09-5E4D391BB3E4}" destId="{FA667A78-5B37-433F-B1C7-8EB9B3E41A33}" srcOrd="1" destOrd="0" presId="urn:microsoft.com/office/officeart/2005/8/layout/hProcess11"/>
    <dgm:cxn modelId="{527F9735-453D-43B0-A4C5-4DC6D245F631}" type="presParOf" srcId="{A7FD1D08-807D-4E8C-AF09-5E4D391BB3E4}" destId="{29817508-CCEF-4EA2-8FF9-64478DD38E9A}" srcOrd="2" destOrd="0" presId="urn:microsoft.com/office/officeart/2005/8/layout/hProcess11"/>
    <dgm:cxn modelId="{AEDBA458-8494-4BE2-AA50-38E84D75BF6A}" type="presParOf" srcId="{277C27C3-81A2-4BF0-B1C6-BA64B77E4437}" destId="{647D8C5E-BCF1-43EA-8C99-4815F71E017C}" srcOrd="9" destOrd="0" presId="urn:microsoft.com/office/officeart/2005/8/layout/hProcess11"/>
    <dgm:cxn modelId="{3AE57AB3-F6A2-4E42-8DFF-0A9459F16DA1}" type="presParOf" srcId="{277C27C3-81A2-4BF0-B1C6-BA64B77E4437}" destId="{B7A498BC-79B3-4EC6-A27A-4A3EAB039A8A}" srcOrd="10" destOrd="0" presId="urn:microsoft.com/office/officeart/2005/8/layout/hProcess11"/>
    <dgm:cxn modelId="{C3BDB873-F533-474D-B107-E901CFADD10A}" type="presParOf" srcId="{B7A498BC-79B3-4EC6-A27A-4A3EAB039A8A}" destId="{04C27C45-3918-41C6-A3B0-630EBD1D93E3}" srcOrd="0" destOrd="0" presId="urn:microsoft.com/office/officeart/2005/8/layout/hProcess11"/>
    <dgm:cxn modelId="{7DBF1F72-1161-404E-B07C-FEDA2FC79FDD}" type="presParOf" srcId="{B7A498BC-79B3-4EC6-A27A-4A3EAB039A8A}" destId="{DD398809-5D47-4F3D-BBD5-A6BA56F4E2B2}" srcOrd="1" destOrd="0" presId="urn:microsoft.com/office/officeart/2005/8/layout/hProcess11"/>
    <dgm:cxn modelId="{F77C817E-9E90-49A7-8E3F-521CC51DDBFC}" type="presParOf" srcId="{B7A498BC-79B3-4EC6-A27A-4A3EAB039A8A}" destId="{63E18D94-A026-4CD9-BD1E-0D32080F346D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4AB0DE-F61C-4CAC-8714-4665B51AA0CC}">
      <dsp:nvSpPr>
        <dsp:cNvPr id="0" name=""/>
        <dsp:cNvSpPr/>
      </dsp:nvSpPr>
      <dsp:spPr>
        <a:xfrm>
          <a:off x="0" y="1090136"/>
          <a:ext cx="10936816" cy="1453514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34AE2B-9999-4CBA-900E-FEBF5016C77C}">
      <dsp:nvSpPr>
        <dsp:cNvPr id="0" name=""/>
        <dsp:cNvSpPr/>
      </dsp:nvSpPr>
      <dsp:spPr>
        <a:xfrm>
          <a:off x="2703" y="0"/>
          <a:ext cx="1574036" cy="1453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b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Gill Sans MT" panose="020B0502020104020203"/>
            </a:rPr>
            <a:t>Problem</a:t>
          </a:r>
          <a:endParaRPr lang="en-US" sz="2100" kern="1200"/>
        </a:p>
      </dsp:txBody>
      <dsp:txXfrm>
        <a:off x="2703" y="0"/>
        <a:ext cx="1574036" cy="1453514"/>
      </dsp:txXfrm>
    </dsp:sp>
    <dsp:sp modelId="{E84BFCA3-35F9-40FD-942F-F2D260DF8F42}">
      <dsp:nvSpPr>
        <dsp:cNvPr id="0" name=""/>
        <dsp:cNvSpPr/>
      </dsp:nvSpPr>
      <dsp:spPr>
        <a:xfrm>
          <a:off x="608032" y="1635204"/>
          <a:ext cx="363378" cy="3633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195ACE-EE9F-4879-B38F-3B1620DF036A}">
      <dsp:nvSpPr>
        <dsp:cNvPr id="0" name=""/>
        <dsp:cNvSpPr/>
      </dsp:nvSpPr>
      <dsp:spPr>
        <a:xfrm>
          <a:off x="1655441" y="2180272"/>
          <a:ext cx="1574036" cy="1453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Gill Sans MT" panose="020B0502020104020203"/>
            </a:rPr>
            <a:t>Solution</a:t>
          </a:r>
          <a:endParaRPr lang="en-US" sz="2100" kern="1200"/>
        </a:p>
      </dsp:txBody>
      <dsp:txXfrm>
        <a:off x="1655441" y="2180272"/>
        <a:ext cx="1574036" cy="1453514"/>
      </dsp:txXfrm>
    </dsp:sp>
    <dsp:sp modelId="{7CCDCE05-879F-4F75-8F5B-864D3AD27EAF}">
      <dsp:nvSpPr>
        <dsp:cNvPr id="0" name=""/>
        <dsp:cNvSpPr/>
      </dsp:nvSpPr>
      <dsp:spPr>
        <a:xfrm>
          <a:off x="2260770" y="1635204"/>
          <a:ext cx="363378" cy="3633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6D7865-26A9-4D3C-AADD-8980EB582CA2}">
      <dsp:nvSpPr>
        <dsp:cNvPr id="0" name=""/>
        <dsp:cNvSpPr/>
      </dsp:nvSpPr>
      <dsp:spPr>
        <a:xfrm>
          <a:off x="3308179" y="0"/>
          <a:ext cx="1574036" cy="1453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b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Gill Sans MT" panose="020B0502020104020203"/>
            </a:rPr>
            <a:t>Constraints</a:t>
          </a:r>
        </a:p>
      </dsp:txBody>
      <dsp:txXfrm>
        <a:off x="3308179" y="0"/>
        <a:ext cx="1574036" cy="1453514"/>
      </dsp:txXfrm>
    </dsp:sp>
    <dsp:sp modelId="{3694A1B6-B487-4A0F-8EF0-9B7A41A53133}">
      <dsp:nvSpPr>
        <dsp:cNvPr id="0" name=""/>
        <dsp:cNvSpPr/>
      </dsp:nvSpPr>
      <dsp:spPr>
        <a:xfrm>
          <a:off x="3913508" y="1635204"/>
          <a:ext cx="363378" cy="3633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365845-C0C9-41C3-AFF5-5B224CEAAEC6}">
      <dsp:nvSpPr>
        <dsp:cNvPr id="0" name=""/>
        <dsp:cNvSpPr/>
      </dsp:nvSpPr>
      <dsp:spPr>
        <a:xfrm>
          <a:off x="4960918" y="2180272"/>
          <a:ext cx="1574036" cy="1453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Gill Sans MT" panose="020B0502020104020203"/>
            </a:rPr>
            <a:t>Approach</a:t>
          </a:r>
          <a:endParaRPr lang="en-US" sz="2100" kern="1200"/>
        </a:p>
      </dsp:txBody>
      <dsp:txXfrm>
        <a:off x="4960918" y="2180272"/>
        <a:ext cx="1574036" cy="1453514"/>
      </dsp:txXfrm>
    </dsp:sp>
    <dsp:sp modelId="{1619ADDB-DC85-4A46-9B3C-BEB097B24FE7}">
      <dsp:nvSpPr>
        <dsp:cNvPr id="0" name=""/>
        <dsp:cNvSpPr/>
      </dsp:nvSpPr>
      <dsp:spPr>
        <a:xfrm>
          <a:off x="5566246" y="1635204"/>
          <a:ext cx="363378" cy="3633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AB7663-2A50-4B6E-A747-69C4C0331C0D}">
      <dsp:nvSpPr>
        <dsp:cNvPr id="0" name=""/>
        <dsp:cNvSpPr/>
      </dsp:nvSpPr>
      <dsp:spPr>
        <a:xfrm>
          <a:off x="6613656" y="0"/>
          <a:ext cx="1574036" cy="1453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b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Gill Sans MT" panose="020B0502020104020203"/>
            </a:rPr>
            <a:t>Evaluation</a:t>
          </a:r>
        </a:p>
      </dsp:txBody>
      <dsp:txXfrm>
        <a:off x="6613656" y="0"/>
        <a:ext cx="1574036" cy="1453514"/>
      </dsp:txXfrm>
    </dsp:sp>
    <dsp:sp modelId="{FA667A78-5B37-433F-B1C7-8EB9B3E41A33}">
      <dsp:nvSpPr>
        <dsp:cNvPr id="0" name=""/>
        <dsp:cNvSpPr/>
      </dsp:nvSpPr>
      <dsp:spPr>
        <a:xfrm>
          <a:off x="7218985" y="1635204"/>
          <a:ext cx="363378" cy="3633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C27C45-3918-41C6-A3B0-630EBD1D93E3}">
      <dsp:nvSpPr>
        <dsp:cNvPr id="0" name=""/>
        <dsp:cNvSpPr/>
      </dsp:nvSpPr>
      <dsp:spPr>
        <a:xfrm>
          <a:off x="8266394" y="2180272"/>
          <a:ext cx="1574036" cy="1453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t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Gill Sans MT" panose="020B0502020104020203"/>
            </a:rPr>
            <a:t>Moving Forward</a:t>
          </a:r>
        </a:p>
      </dsp:txBody>
      <dsp:txXfrm>
        <a:off x="8266394" y="2180272"/>
        <a:ext cx="1574036" cy="1453514"/>
      </dsp:txXfrm>
    </dsp:sp>
    <dsp:sp modelId="{DD398809-5D47-4F3D-BBD5-A6BA56F4E2B2}">
      <dsp:nvSpPr>
        <dsp:cNvPr id="0" name=""/>
        <dsp:cNvSpPr/>
      </dsp:nvSpPr>
      <dsp:spPr>
        <a:xfrm>
          <a:off x="8871723" y="1635204"/>
          <a:ext cx="363378" cy="3633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695E99-6F2D-45A4-A5F2-A672331624E5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6F0A48-25D3-4B12-97CF-254E880C7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25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Will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6F0A48-25D3-4B12-97CF-254E880C7DC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291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Zack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6F0A48-25D3-4B12-97CF-254E880C7DC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761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AJ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6F0A48-25D3-4B12-97CF-254E880C7DC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7931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Joey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6F0A48-25D3-4B12-97CF-254E880C7DC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5642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Joey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6F0A48-25D3-4B12-97CF-254E880C7DC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707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joey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6F0A48-25D3-4B12-97CF-254E880C7DC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257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Will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6F0A48-25D3-4B12-97CF-254E880C7DC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1105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Walker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6F0A48-25D3-4B12-97CF-254E880C7DC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0079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AJ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6F0A48-25D3-4B12-97CF-254E880C7DC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5060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Zack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6F0A48-25D3-4B12-97CF-254E880C7DC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1816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AJ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6F0A48-25D3-4B12-97CF-254E880C7DC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361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Will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6F0A48-25D3-4B12-97CF-254E880C7DC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2910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AJ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6F0A48-25D3-4B12-97CF-254E880C7DC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2601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Will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6F0A48-25D3-4B12-97CF-254E880C7DC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0123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Walker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6F0A48-25D3-4B12-97CF-254E880C7DC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8195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joey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6F0A48-25D3-4B12-97CF-254E880C7DC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93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joey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6F0A48-25D3-4B12-97CF-254E880C7DC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427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1e889cef10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1e889cef10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Walker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63300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Zach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6F0A48-25D3-4B12-97CF-254E880C7DC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825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1-3 AJ, Walker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6F0A48-25D3-4B12-97CF-254E880C7DC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651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Joey from Safety to Environmental remaining </a:t>
            </a:r>
            <a:r>
              <a:rPr lang="en-US" err="1"/>
              <a:t>zach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6F0A48-25D3-4B12-97CF-254E880C7DC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5814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Will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6F0A48-25D3-4B12-97CF-254E880C7DC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2246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1e889cef10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1e889cef10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Walker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3" y="3085765"/>
            <a:ext cx="11262867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2" y="1020432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8533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3" y="2495446"/>
            <a:ext cx="10993547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3792" cap="all">
                <a:solidFill>
                  <a:schemeClr val="accent2"/>
                </a:solidFill>
              </a:defRPr>
            </a:lvl1pPr>
            <a:lvl2pPr marL="1083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67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51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34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18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02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586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669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8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2"/>
            <a:ext cx="691721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8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141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5" y="614407"/>
            <a:ext cx="11309339" cy="11892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837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2" y="599726"/>
            <a:ext cx="2906817" cy="581695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2" y="675728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5" y="675728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4" y="5956138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5" y="5951812"/>
            <a:ext cx="789627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6" y="5956138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151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5067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2641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3" y="3085765"/>
            <a:ext cx="11262867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2" y="1020432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8533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3" y="2495446"/>
            <a:ext cx="10993547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3792" cap="all">
                <a:solidFill>
                  <a:schemeClr val="accent2"/>
                </a:solidFill>
              </a:defRPr>
            </a:lvl1pPr>
            <a:lvl2pPr marL="1083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67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51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34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18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02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586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669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8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2"/>
            <a:ext cx="691721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8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546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5" y="614407"/>
            <a:ext cx="11309339" cy="11892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4" y="2180498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1" y="5956138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843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8" y="5141975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4" y="3043911"/>
            <a:ext cx="11029615" cy="1497507"/>
          </a:xfrm>
        </p:spPr>
        <p:txBody>
          <a:bodyPr anchor="b">
            <a:normAutofit/>
          </a:bodyPr>
          <a:lstStyle>
            <a:lvl1pPr algn="l">
              <a:defRPr sz="8533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4" y="4541418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4267" cap="all">
                <a:solidFill>
                  <a:schemeClr val="accent2"/>
                </a:solidFill>
              </a:defRPr>
            </a:lvl1pPr>
            <a:lvl2pPr marL="1083720" indent="0">
              <a:buNone/>
              <a:defRPr sz="4267">
                <a:solidFill>
                  <a:schemeClr val="tx1">
                    <a:tint val="75000"/>
                  </a:schemeClr>
                </a:solidFill>
              </a:defRPr>
            </a:lvl2pPr>
            <a:lvl3pPr marL="2167439" indent="0">
              <a:buNone/>
              <a:defRPr sz="3792">
                <a:solidFill>
                  <a:schemeClr val="tx1">
                    <a:tint val="75000"/>
                  </a:schemeClr>
                </a:solidFill>
              </a:defRPr>
            </a:lvl3pPr>
            <a:lvl4pPr marL="3251159" indent="0">
              <a:buNone/>
              <a:defRPr sz="3319">
                <a:solidFill>
                  <a:schemeClr val="tx1">
                    <a:tint val="75000"/>
                  </a:schemeClr>
                </a:solidFill>
              </a:defRPr>
            </a:lvl4pPr>
            <a:lvl5pPr marL="4334880" indent="0">
              <a:buNone/>
              <a:defRPr sz="3319">
                <a:solidFill>
                  <a:schemeClr val="tx1">
                    <a:tint val="75000"/>
                  </a:schemeClr>
                </a:solidFill>
              </a:defRPr>
            </a:lvl5pPr>
            <a:lvl6pPr marL="5418599" indent="0">
              <a:buNone/>
              <a:defRPr sz="3319">
                <a:solidFill>
                  <a:schemeClr val="tx1">
                    <a:tint val="75000"/>
                  </a:schemeClr>
                </a:solidFill>
              </a:defRPr>
            </a:lvl6pPr>
            <a:lvl7pPr marL="6502319" indent="0">
              <a:buNone/>
              <a:defRPr sz="3319">
                <a:solidFill>
                  <a:schemeClr val="tx1">
                    <a:tint val="75000"/>
                  </a:schemeClr>
                </a:solidFill>
              </a:defRPr>
            </a:lvl7pPr>
            <a:lvl8pPr marL="7586038" indent="0">
              <a:buNone/>
              <a:defRPr sz="3319">
                <a:solidFill>
                  <a:schemeClr val="tx1">
                    <a:tint val="75000"/>
                  </a:schemeClr>
                </a:solidFill>
              </a:defRPr>
            </a:lvl8pPr>
            <a:lvl9pPr marL="8669758" indent="0">
              <a:buNone/>
              <a:defRPr sz="331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8671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3" y="606555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9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4" y="2228004"/>
            <a:ext cx="5422391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4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0500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3" y="606555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9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20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5215" b="0">
                <a:solidFill>
                  <a:schemeClr val="accent2"/>
                </a:solidFill>
              </a:defRPr>
            </a:lvl1pPr>
            <a:lvl2pPr marL="1083720" indent="0">
              <a:buNone/>
              <a:defRPr sz="4741" b="1"/>
            </a:lvl2pPr>
            <a:lvl3pPr marL="2167439" indent="0">
              <a:buNone/>
              <a:defRPr sz="4267" b="1"/>
            </a:lvl3pPr>
            <a:lvl4pPr marL="3251159" indent="0">
              <a:buNone/>
              <a:defRPr sz="3792" b="1"/>
            </a:lvl4pPr>
            <a:lvl5pPr marL="4334880" indent="0">
              <a:buNone/>
              <a:defRPr sz="3792" b="1"/>
            </a:lvl5pPr>
            <a:lvl6pPr marL="5418599" indent="0">
              <a:buNone/>
              <a:defRPr sz="3792" b="1"/>
            </a:lvl6pPr>
            <a:lvl7pPr marL="6502319" indent="0">
              <a:buNone/>
              <a:defRPr sz="3792" b="1"/>
            </a:lvl7pPr>
            <a:lvl8pPr marL="7586038" indent="0">
              <a:buNone/>
              <a:defRPr sz="3792" b="1"/>
            </a:lvl8pPr>
            <a:lvl9pPr marL="8669758" indent="0">
              <a:buNone/>
              <a:defRPr sz="379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5" y="2926054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7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5215" b="0">
                <a:solidFill>
                  <a:schemeClr val="accent2"/>
                </a:solidFill>
              </a:defRPr>
            </a:lvl1pPr>
            <a:lvl2pPr marL="1083720" indent="0">
              <a:buNone/>
              <a:defRPr sz="4741" b="1"/>
            </a:lvl2pPr>
            <a:lvl3pPr marL="2167439" indent="0">
              <a:buNone/>
              <a:defRPr sz="4267" b="1"/>
            </a:lvl3pPr>
            <a:lvl4pPr marL="3251159" indent="0">
              <a:buNone/>
              <a:defRPr sz="3792" b="1"/>
            </a:lvl4pPr>
            <a:lvl5pPr marL="4334880" indent="0">
              <a:buNone/>
              <a:defRPr sz="3792" b="1"/>
            </a:lvl5pPr>
            <a:lvl6pPr marL="5418599" indent="0">
              <a:buNone/>
              <a:defRPr sz="3792" b="1"/>
            </a:lvl6pPr>
            <a:lvl7pPr marL="6502319" indent="0">
              <a:buNone/>
              <a:defRPr sz="3792" b="1"/>
            </a:lvl7pPr>
            <a:lvl8pPr marL="7586038" indent="0">
              <a:buNone/>
              <a:defRPr sz="3792" b="1"/>
            </a:lvl8pPr>
            <a:lvl9pPr marL="8669758" indent="0">
              <a:buNone/>
              <a:defRPr sz="379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10" y="2926054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9428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5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5" y="729659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033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5" y="614407"/>
            <a:ext cx="11309339" cy="11892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4" y="2180498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1" y="5956138"/>
            <a:ext cx="1052508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9462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1311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4"/>
            <a:ext cx="11298200" cy="127470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5"/>
          </a:xfrm>
        </p:spPr>
        <p:txBody>
          <a:bodyPr anchor="ctr"/>
          <a:lstStyle>
            <a:lvl1pPr algn="l">
              <a:defRPr sz="4741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4741">
                <a:solidFill>
                  <a:schemeClr val="tx2"/>
                </a:solidFill>
              </a:defRPr>
            </a:lvl1pPr>
            <a:lvl2pPr>
              <a:defRPr sz="4267">
                <a:solidFill>
                  <a:schemeClr val="tx2"/>
                </a:solidFill>
              </a:defRPr>
            </a:lvl2pPr>
            <a:lvl3pPr>
              <a:defRPr sz="3792">
                <a:solidFill>
                  <a:schemeClr val="tx2"/>
                </a:solidFill>
              </a:defRPr>
            </a:lvl3pPr>
            <a:lvl4pPr>
              <a:defRPr sz="3319">
                <a:solidFill>
                  <a:schemeClr val="tx2"/>
                </a:solidFill>
              </a:defRPr>
            </a:lvl4pPr>
            <a:lvl5pPr>
              <a:defRPr sz="3319">
                <a:solidFill>
                  <a:schemeClr val="tx2"/>
                </a:solidFill>
              </a:defRPr>
            </a:lvl5pPr>
            <a:lvl6pPr>
              <a:defRPr sz="3319">
                <a:solidFill>
                  <a:schemeClr val="tx2"/>
                </a:solidFill>
              </a:defRPr>
            </a:lvl6pPr>
            <a:lvl7pPr>
              <a:defRPr sz="3319">
                <a:solidFill>
                  <a:schemeClr val="tx2"/>
                </a:solidFill>
              </a:defRPr>
            </a:lvl7pPr>
            <a:lvl8pPr>
              <a:defRPr sz="3319">
                <a:solidFill>
                  <a:schemeClr val="tx2"/>
                </a:solidFill>
              </a:defRPr>
            </a:lvl8pPr>
            <a:lvl9pPr>
              <a:defRPr sz="3319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4" y="5262297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2608">
                <a:solidFill>
                  <a:schemeClr val="bg1"/>
                </a:solidFill>
              </a:defRPr>
            </a:lvl1pPr>
            <a:lvl2pPr marL="1083720" indent="0">
              <a:buNone/>
              <a:defRPr sz="2608"/>
            </a:lvl2pPr>
            <a:lvl3pPr marL="2167439" indent="0">
              <a:buNone/>
              <a:defRPr sz="2371"/>
            </a:lvl3pPr>
            <a:lvl4pPr marL="3251159" indent="0">
              <a:buNone/>
              <a:defRPr sz="2133"/>
            </a:lvl4pPr>
            <a:lvl5pPr marL="4334880" indent="0">
              <a:buNone/>
              <a:defRPr sz="2133"/>
            </a:lvl5pPr>
            <a:lvl6pPr marL="5418599" indent="0">
              <a:buNone/>
              <a:defRPr sz="2133"/>
            </a:lvl6pPr>
            <a:lvl7pPr marL="6502319" indent="0">
              <a:buNone/>
              <a:defRPr sz="2133"/>
            </a:lvl7pPr>
            <a:lvl8pPr marL="7586038" indent="0">
              <a:buNone/>
              <a:defRPr sz="2133"/>
            </a:lvl8pPr>
            <a:lvl9pPr marL="8669758" indent="0">
              <a:buNone/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7134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9"/>
          </a:xfrm>
        </p:spPr>
        <p:txBody>
          <a:bodyPr anchor="b">
            <a:normAutofit/>
          </a:bodyPr>
          <a:lstStyle>
            <a:lvl1pPr algn="l">
              <a:defRPr sz="5689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6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3792"/>
            </a:lvl1pPr>
            <a:lvl2pPr marL="1083720" indent="0">
              <a:buNone/>
              <a:defRPr sz="3792"/>
            </a:lvl2pPr>
            <a:lvl3pPr marL="2167439" indent="0">
              <a:buNone/>
              <a:defRPr sz="3792"/>
            </a:lvl3pPr>
            <a:lvl4pPr marL="3251159" indent="0">
              <a:buNone/>
              <a:defRPr sz="3792"/>
            </a:lvl4pPr>
            <a:lvl5pPr marL="4334880" indent="0">
              <a:buNone/>
              <a:defRPr sz="3792"/>
            </a:lvl5pPr>
            <a:lvl6pPr marL="5418599" indent="0">
              <a:buNone/>
              <a:defRPr sz="3792"/>
            </a:lvl6pPr>
            <a:lvl7pPr marL="6502319" indent="0">
              <a:buNone/>
              <a:defRPr sz="3792"/>
            </a:lvl7pPr>
            <a:lvl8pPr marL="7586038" indent="0">
              <a:buNone/>
              <a:defRPr sz="3792"/>
            </a:lvl8pPr>
            <a:lvl9pPr marL="8669758" indent="0">
              <a:buNone/>
              <a:defRPr sz="3792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3" y="5260129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2844"/>
            </a:lvl1pPr>
            <a:lvl2pPr marL="1083720" indent="0">
              <a:buNone/>
              <a:defRPr sz="2844"/>
            </a:lvl2pPr>
            <a:lvl3pPr marL="2167439" indent="0">
              <a:buNone/>
              <a:defRPr sz="2371"/>
            </a:lvl3pPr>
            <a:lvl4pPr marL="3251159" indent="0">
              <a:buNone/>
              <a:defRPr sz="2133"/>
            </a:lvl4pPr>
            <a:lvl5pPr marL="4334880" indent="0">
              <a:buNone/>
              <a:defRPr sz="2133"/>
            </a:lvl5pPr>
            <a:lvl6pPr marL="5418599" indent="0">
              <a:buNone/>
              <a:defRPr sz="2133"/>
            </a:lvl6pPr>
            <a:lvl7pPr marL="6502319" indent="0">
              <a:buNone/>
              <a:defRPr sz="2133"/>
            </a:lvl7pPr>
            <a:lvl8pPr marL="7586038" indent="0">
              <a:buNone/>
              <a:defRPr sz="2133"/>
            </a:lvl8pPr>
            <a:lvl9pPr marL="8669758" indent="0">
              <a:buNone/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3050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5" y="614407"/>
            <a:ext cx="11309339" cy="11892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3575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2" y="599726"/>
            <a:ext cx="2906817" cy="581695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2" y="675728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5" y="675728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4" y="5956138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5" y="5951812"/>
            <a:ext cx="789627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6" y="5956138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8909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00910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5933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8" y="5141975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4" y="3043911"/>
            <a:ext cx="11029615" cy="1497507"/>
          </a:xfrm>
        </p:spPr>
        <p:txBody>
          <a:bodyPr anchor="b">
            <a:normAutofit/>
          </a:bodyPr>
          <a:lstStyle>
            <a:lvl1pPr algn="l">
              <a:defRPr sz="8533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4" y="4541418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4267" cap="all">
                <a:solidFill>
                  <a:schemeClr val="accent2"/>
                </a:solidFill>
              </a:defRPr>
            </a:lvl1pPr>
            <a:lvl2pPr marL="1083720" indent="0">
              <a:buNone/>
              <a:defRPr sz="4267">
                <a:solidFill>
                  <a:schemeClr val="tx1">
                    <a:tint val="75000"/>
                  </a:schemeClr>
                </a:solidFill>
              </a:defRPr>
            </a:lvl2pPr>
            <a:lvl3pPr marL="2167439" indent="0">
              <a:buNone/>
              <a:defRPr sz="3792">
                <a:solidFill>
                  <a:schemeClr val="tx1">
                    <a:tint val="75000"/>
                  </a:schemeClr>
                </a:solidFill>
              </a:defRPr>
            </a:lvl3pPr>
            <a:lvl4pPr marL="3251159" indent="0">
              <a:buNone/>
              <a:defRPr sz="3319">
                <a:solidFill>
                  <a:schemeClr val="tx1">
                    <a:tint val="75000"/>
                  </a:schemeClr>
                </a:solidFill>
              </a:defRPr>
            </a:lvl4pPr>
            <a:lvl5pPr marL="4334880" indent="0">
              <a:buNone/>
              <a:defRPr sz="3319">
                <a:solidFill>
                  <a:schemeClr val="tx1">
                    <a:tint val="75000"/>
                  </a:schemeClr>
                </a:solidFill>
              </a:defRPr>
            </a:lvl5pPr>
            <a:lvl6pPr marL="5418599" indent="0">
              <a:buNone/>
              <a:defRPr sz="3319">
                <a:solidFill>
                  <a:schemeClr val="tx1">
                    <a:tint val="75000"/>
                  </a:schemeClr>
                </a:solidFill>
              </a:defRPr>
            </a:lvl6pPr>
            <a:lvl7pPr marL="6502319" indent="0">
              <a:buNone/>
              <a:defRPr sz="3319">
                <a:solidFill>
                  <a:schemeClr val="tx1">
                    <a:tint val="75000"/>
                  </a:schemeClr>
                </a:solidFill>
              </a:defRPr>
            </a:lvl7pPr>
            <a:lvl8pPr marL="7586038" indent="0">
              <a:buNone/>
              <a:defRPr sz="3319">
                <a:solidFill>
                  <a:schemeClr val="tx1">
                    <a:tint val="75000"/>
                  </a:schemeClr>
                </a:solidFill>
              </a:defRPr>
            </a:lvl8pPr>
            <a:lvl9pPr marL="8669758" indent="0">
              <a:buNone/>
              <a:defRPr sz="331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789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3" y="606555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9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4" y="2228004"/>
            <a:ext cx="5422391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4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070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3" y="606555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9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20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5215" b="0">
                <a:solidFill>
                  <a:schemeClr val="accent2"/>
                </a:solidFill>
              </a:defRPr>
            </a:lvl1pPr>
            <a:lvl2pPr marL="1083720" indent="0">
              <a:buNone/>
              <a:defRPr sz="4741" b="1"/>
            </a:lvl2pPr>
            <a:lvl3pPr marL="2167439" indent="0">
              <a:buNone/>
              <a:defRPr sz="4267" b="1"/>
            </a:lvl3pPr>
            <a:lvl4pPr marL="3251159" indent="0">
              <a:buNone/>
              <a:defRPr sz="3792" b="1"/>
            </a:lvl4pPr>
            <a:lvl5pPr marL="4334880" indent="0">
              <a:buNone/>
              <a:defRPr sz="3792" b="1"/>
            </a:lvl5pPr>
            <a:lvl6pPr marL="5418599" indent="0">
              <a:buNone/>
              <a:defRPr sz="3792" b="1"/>
            </a:lvl6pPr>
            <a:lvl7pPr marL="6502319" indent="0">
              <a:buNone/>
              <a:defRPr sz="3792" b="1"/>
            </a:lvl7pPr>
            <a:lvl8pPr marL="7586038" indent="0">
              <a:buNone/>
              <a:defRPr sz="3792" b="1"/>
            </a:lvl8pPr>
            <a:lvl9pPr marL="8669758" indent="0">
              <a:buNone/>
              <a:defRPr sz="379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5" y="2926054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7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5215" b="0">
                <a:solidFill>
                  <a:schemeClr val="accent2"/>
                </a:solidFill>
              </a:defRPr>
            </a:lvl1pPr>
            <a:lvl2pPr marL="1083720" indent="0">
              <a:buNone/>
              <a:defRPr sz="4741" b="1"/>
            </a:lvl2pPr>
            <a:lvl3pPr marL="2167439" indent="0">
              <a:buNone/>
              <a:defRPr sz="4267" b="1"/>
            </a:lvl3pPr>
            <a:lvl4pPr marL="3251159" indent="0">
              <a:buNone/>
              <a:defRPr sz="3792" b="1"/>
            </a:lvl4pPr>
            <a:lvl5pPr marL="4334880" indent="0">
              <a:buNone/>
              <a:defRPr sz="3792" b="1"/>
            </a:lvl5pPr>
            <a:lvl6pPr marL="5418599" indent="0">
              <a:buNone/>
              <a:defRPr sz="3792" b="1"/>
            </a:lvl6pPr>
            <a:lvl7pPr marL="6502319" indent="0">
              <a:buNone/>
              <a:defRPr sz="3792" b="1"/>
            </a:lvl7pPr>
            <a:lvl8pPr marL="7586038" indent="0">
              <a:buNone/>
              <a:defRPr sz="3792" b="1"/>
            </a:lvl8pPr>
            <a:lvl9pPr marL="8669758" indent="0">
              <a:buNone/>
              <a:defRPr sz="379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10" y="2926054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535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5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5" y="729659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779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118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4"/>
            <a:ext cx="11298200" cy="127470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5"/>
          </a:xfrm>
        </p:spPr>
        <p:txBody>
          <a:bodyPr anchor="ctr"/>
          <a:lstStyle>
            <a:lvl1pPr algn="l">
              <a:defRPr sz="4741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4741">
                <a:solidFill>
                  <a:schemeClr val="tx2"/>
                </a:solidFill>
              </a:defRPr>
            </a:lvl1pPr>
            <a:lvl2pPr>
              <a:defRPr sz="4267">
                <a:solidFill>
                  <a:schemeClr val="tx2"/>
                </a:solidFill>
              </a:defRPr>
            </a:lvl2pPr>
            <a:lvl3pPr>
              <a:defRPr sz="3792">
                <a:solidFill>
                  <a:schemeClr val="tx2"/>
                </a:solidFill>
              </a:defRPr>
            </a:lvl3pPr>
            <a:lvl4pPr>
              <a:defRPr sz="3319">
                <a:solidFill>
                  <a:schemeClr val="tx2"/>
                </a:solidFill>
              </a:defRPr>
            </a:lvl4pPr>
            <a:lvl5pPr>
              <a:defRPr sz="3319">
                <a:solidFill>
                  <a:schemeClr val="tx2"/>
                </a:solidFill>
              </a:defRPr>
            </a:lvl5pPr>
            <a:lvl6pPr>
              <a:defRPr sz="3319">
                <a:solidFill>
                  <a:schemeClr val="tx2"/>
                </a:solidFill>
              </a:defRPr>
            </a:lvl6pPr>
            <a:lvl7pPr>
              <a:defRPr sz="3319">
                <a:solidFill>
                  <a:schemeClr val="tx2"/>
                </a:solidFill>
              </a:defRPr>
            </a:lvl7pPr>
            <a:lvl8pPr>
              <a:defRPr sz="3319">
                <a:solidFill>
                  <a:schemeClr val="tx2"/>
                </a:solidFill>
              </a:defRPr>
            </a:lvl8pPr>
            <a:lvl9pPr>
              <a:defRPr sz="3319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4" y="5262297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2608">
                <a:solidFill>
                  <a:schemeClr val="bg1"/>
                </a:solidFill>
              </a:defRPr>
            </a:lvl1pPr>
            <a:lvl2pPr marL="1083720" indent="0">
              <a:buNone/>
              <a:defRPr sz="2608"/>
            </a:lvl2pPr>
            <a:lvl3pPr marL="2167439" indent="0">
              <a:buNone/>
              <a:defRPr sz="2371"/>
            </a:lvl3pPr>
            <a:lvl4pPr marL="3251159" indent="0">
              <a:buNone/>
              <a:defRPr sz="2133"/>
            </a:lvl4pPr>
            <a:lvl5pPr marL="4334880" indent="0">
              <a:buNone/>
              <a:defRPr sz="2133"/>
            </a:lvl5pPr>
            <a:lvl6pPr marL="5418599" indent="0">
              <a:buNone/>
              <a:defRPr sz="2133"/>
            </a:lvl6pPr>
            <a:lvl7pPr marL="6502319" indent="0">
              <a:buNone/>
              <a:defRPr sz="2133"/>
            </a:lvl7pPr>
            <a:lvl8pPr marL="7586038" indent="0">
              <a:buNone/>
              <a:defRPr sz="2133"/>
            </a:lvl8pPr>
            <a:lvl9pPr marL="8669758" indent="0">
              <a:buNone/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945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9"/>
          </a:xfrm>
        </p:spPr>
        <p:txBody>
          <a:bodyPr anchor="b">
            <a:normAutofit/>
          </a:bodyPr>
          <a:lstStyle>
            <a:lvl1pPr algn="l">
              <a:defRPr sz="5689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6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3792"/>
            </a:lvl1pPr>
            <a:lvl2pPr marL="1083720" indent="0">
              <a:buNone/>
              <a:defRPr sz="3792"/>
            </a:lvl2pPr>
            <a:lvl3pPr marL="2167439" indent="0">
              <a:buNone/>
              <a:defRPr sz="3792"/>
            </a:lvl3pPr>
            <a:lvl4pPr marL="3251159" indent="0">
              <a:buNone/>
              <a:defRPr sz="3792"/>
            </a:lvl4pPr>
            <a:lvl5pPr marL="4334880" indent="0">
              <a:buNone/>
              <a:defRPr sz="3792"/>
            </a:lvl5pPr>
            <a:lvl6pPr marL="5418599" indent="0">
              <a:buNone/>
              <a:defRPr sz="3792"/>
            </a:lvl6pPr>
            <a:lvl7pPr marL="6502319" indent="0">
              <a:buNone/>
              <a:defRPr sz="3792"/>
            </a:lvl7pPr>
            <a:lvl8pPr marL="7586038" indent="0">
              <a:buNone/>
              <a:defRPr sz="3792"/>
            </a:lvl8pPr>
            <a:lvl9pPr marL="8669758" indent="0">
              <a:buNone/>
              <a:defRPr sz="3792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3" y="5260129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2844"/>
            </a:lvl1pPr>
            <a:lvl2pPr marL="1083720" indent="0">
              <a:buNone/>
              <a:defRPr sz="2844"/>
            </a:lvl2pPr>
            <a:lvl3pPr marL="2167439" indent="0">
              <a:buNone/>
              <a:defRPr sz="2371"/>
            </a:lvl3pPr>
            <a:lvl4pPr marL="3251159" indent="0">
              <a:buNone/>
              <a:defRPr sz="2133"/>
            </a:lvl4pPr>
            <a:lvl5pPr marL="4334880" indent="0">
              <a:buNone/>
              <a:defRPr sz="2133"/>
            </a:lvl5pPr>
            <a:lvl6pPr marL="5418599" indent="0">
              <a:buNone/>
              <a:defRPr sz="2133"/>
            </a:lvl6pPr>
            <a:lvl7pPr marL="6502319" indent="0">
              <a:buNone/>
              <a:defRPr sz="2133"/>
            </a:lvl7pPr>
            <a:lvl8pPr marL="7586038" indent="0">
              <a:buNone/>
              <a:defRPr sz="2133"/>
            </a:lvl8pPr>
            <a:lvl9pPr marL="8669758" indent="0">
              <a:buNone/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092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3" y="5956138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3">
                <a:solidFill>
                  <a:schemeClr val="accent2"/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2"/>
            <a:ext cx="69172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33" cap="all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1" y="5956138"/>
            <a:ext cx="10525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3">
                <a:solidFill>
                  <a:schemeClr val="accent2"/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6535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1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11112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609585" rtl="0" eaLnBrk="1" latinLnBrk="0" hangingPunct="1">
        <a:spcBef>
          <a:spcPct val="0"/>
        </a:spcBef>
        <a:buNone/>
        <a:defRPr sz="3733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07990" indent="-407990" algn="l" defTabSz="609585" rtl="0" eaLnBrk="1" latinLnBrk="0" hangingPunct="1">
        <a:spcBef>
          <a:spcPct val="20000"/>
        </a:spcBef>
        <a:spcAft>
          <a:spcPts val="8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839979" indent="-407990" algn="l" defTabSz="609585" rtl="0" eaLnBrk="1" latinLnBrk="0" hangingPunct="1">
        <a:spcBef>
          <a:spcPct val="20000"/>
        </a:spcBef>
        <a:spcAft>
          <a:spcPts val="8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2133" kern="1200">
          <a:solidFill>
            <a:schemeClr val="tx2"/>
          </a:solidFill>
          <a:latin typeface="+mn-lt"/>
          <a:ea typeface="+mn-ea"/>
          <a:cs typeface="+mn-cs"/>
        </a:defRPr>
      </a:lvl2pPr>
      <a:lvl3pPr marL="1199970" indent="-359991" algn="l" defTabSz="609585" rtl="0" eaLnBrk="1" latinLnBrk="0" hangingPunct="1">
        <a:spcBef>
          <a:spcPct val="20000"/>
        </a:spcBef>
        <a:spcAft>
          <a:spcPts val="8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67" kern="1200">
          <a:solidFill>
            <a:schemeClr val="tx2"/>
          </a:solidFill>
          <a:latin typeface="+mn-lt"/>
          <a:ea typeface="+mn-ea"/>
          <a:cs typeface="+mn-cs"/>
        </a:defRPr>
      </a:lvl3pPr>
      <a:lvl4pPr marL="1655959" indent="-311992" algn="l" defTabSz="609585" rtl="0" eaLnBrk="1" latinLnBrk="0" hangingPunct="1">
        <a:spcBef>
          <a:spcPct val="20000"/>
        </a:spcBef>
        <a:spcAft>
          <a:spcPts val="8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135947" indent="-311992" algn="l" defTabSz="609585" rtl="0" eaLnBrk="1" latinLnBrk="0" hangingPunct="1">
        <a:spcBef>
          <a:spcPct val="20000"/>
        </a:spcBef>
        <a:spcAft>
          <a:spcPts val="8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33270" indent="-304792" algn="l" defTabSz="609585" rtl="0" eaLnBrk="1" latinLnBrk="0" hangingPunct="1">
        <a:spcBef>
          <a:spcPct val="20000"/>
        </a:spcBef>
        <a:spcAft>
          <a:spcPts val="8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933260" indent="-304792" algn="l" defTabSz="609585" rtl="0" eaLnBrk="1" latinLnBrk="0" hangingPunct="1">
        <a:spcBef>
          <a:spcPct val="20000"/>
        </a:spcBef>
        <a:spcAft>
          <a:spcPts val="8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333250" indent="-304792" algn="l" defTabSz="609585" rtl="0" eaLnBrk="1" latinLnBrk="0" hangingPunct="1">
        <a:spcBef>
          <a:spcPct val="20000"/>
        </a:spcBef>
        <a:spcAft>
          <a:spcPts val="8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3733240" indent="-304792" algn="l" defTabSz="609585" rtl="0" eaLnBrk="1" latinLnBrk="0" hangingPunct="1">
        <a:spcBef>
          <a:spcPct val="20000"/>
        </a:spcBef>
        <a:spcAft>
          <a:spcPts val="8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</a:t>
            </a:r>
          </a:p>
          <a:p>
            <a:pPr lvl="6"/>
            <a:r>
              <a:rPr lang="en-US"/>
              <a:t>Seven</a:t>
            </a:r>
          </a:p>
          <a:p>
            <a:pPr lvl="7"/>
            <a:r>
              <a:rPr lang="en-US"/>
              <a:t>Eight</a:t>
            </a:r>
          </a:p>
          <a:p>
            <a:pPr lvl="8"/>
            <a:r>
              <a:rPr lang="en-US"/>
              <a:t>ni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3" y="5956138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3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2"/>
            <a:ext cx="69172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33" cap="all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1" y="5956138"/>
            <a:ext cx="10525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3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6535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1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74291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txStyles>
    <p:titleStyle>
      <a:lvl1pPr algn="l" defTabSz="609585" rtl="0" eaLnBrk="1" latinLnBrk="0" hangingPunct="1">
        <a:spcBef>
          <a:spcPct val="0"/>
        </a:spcBef>
        <a:buNone/>
        <a:defRPr sz="3733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07990" indent="-407990" algn="l" defTabSz="609585" rtl="0" eaLnBrk="1" latinLnBrk="0" hangingPunct="1">
        <a:spcBef>
          <a:spcPct val="20000"/>
        </a:spcBef>
        <a:spcAft>
          <a:spcPts val="8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839979" indent="-407990" algn="l" defTabSz="609585" rtl="0" eaLnBrk="1" latinLnBrk="0" hangingPunct="1">
        <a:spcBef>
          <a:spcPct val="20000"/>
        </a:spcBef>
        <a:spcAft>
          <a:spcPts val="8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2133" kern="1200">
          <a:solidFill>
            <a:schemeClr val="tx2"/>
          </a:solidFill>
          <a:latin typeface="+mn-lt"/>
          <a:ea typeface="+mn-ea"/>
          <a:cs typeface="+mn-cs"/>
        </a:defRPr>
      </a:lvl2pPr>
      <a:lvl3pPr marL="1199970" indent="-359991" algn="l" defTabSz="609585" rtl="0" eaLnBrk="1" latinLnBrk="0" hangingPunct="1">
        <a:spcBef>
          <a:spcPct val="20000"/>
        </a:spcBef>
        <a:spcAft>
          <a:spcPts val="8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67" kern="1200">
          <a:solidFill>
            <a:schemeClr val="tx2"/>
          </a:solidFill>
          <a:latin typeface="+mn-lt"/>
          <a:ea typeface="+mn-ea"/>
          <a:cs typeface="+mn-cs"/>
        </a:defRPr>
      </a:lvl3pPr>
      <a:lvl4pPr marL="1655959" indent="-311992" algn="l" defTabSz="609585" rtl="0" eaLnBrk="1" latinLnBrk="0" hangingPunct="1">
        <a:spcBef>
          <a:spcPct val="20000"/>
        </a:spcBef>
        <a:spcAft>
          <a:spcPts val="8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135947" indent="-311992" algn="l" defTabSz="609585" rtl="0" eaLnBrk="1" latinLnBrk="0" hangingPunct="1">
        <a:spcBef>
          <a:spcPct val="20000"/>
        </a:spcBef>
        <a:spcAft>
          <a:spcPts val="8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33270" indent="-304792" algn="l" defTabSz="609585" rtl="0" eaLnBrk="1" latinLnBrk="0" hangingPunct="1">
        <a:spcBef>
          <a:spcPct val="20000"/>
        </a:spcBef>
        <a:spcAft>
          <a:spcPts val="8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933260" indent="-304792" algn="l" defTabSz="609585" rtl="0" eaLnBrk="1" latinLnBrk="0" hangingPunct="1">
        <a:spcBef>
          <a:spcPct val="20000"/>
        </a:spcBef>
        <a:spcAft>
          <a:spcPts val="8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333250" indent="-304792" algn="l" defTabSz="609585" rtl="0" eaLnBrk="1" latinLnBrk="0" hangingPunct="1">
        <a:spcBef>
          <a:spcPct val="20000"/>
        </a:spcBef>
        <a:spcAft>
          <a:spcPts val="8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3733240" indent="-304792" algn="l" defTabSz="609585" rtl="0" eaLnBrk="1" latinLnBrk="0" hangingPunct="1">
        <a:spcBef>
          <a:spcPct val="20000"/>
        </a:spcBef>
        <a:spcAft>
          <a:spcPts val="8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chart" Target="../charts/chart3.xml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enviromed.ca/documents/IP%20Rating%20Chart.pdf" TargetMode="External"/><Relationship Id="rId7" Type="http://schemas.openxmlformats.org/officeDocument/2006/relationships/hyperlink" Target="https://www.amazon.com/3000mAh-Battery-Rechargeable-Lithium-Connector/dp/B09FPQ62FM/ref=sr_1_2?crid=2ZB1688QC1W4A&amp;keywords=rechargeable+3.7+v+battery&amp;qid=1646769236&amp;refinements=p_n_feature_five_browse-bin%3A23559008011&amp;rnid=23559001011&amp;s=hpc&amp;sprefix=rechargeable+3.7+v+battery%2Caps%2C92&amp;sr=1-2" TargetMode="External"/><Relationship Id="rId2" Type="http://schemas.openxmlformats.org/officeDocument/2006/relationships/hyperlink" Target="https://cdns.abclocal.go.com/content/kgo/images/cms/1502726_1280x720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tore.rakwireless.com/products/rak1904-lis3dh-3-axis-acceleration-sensor" TargetMode="External"/><Relationship Id="rId5" Type="http://schemas.openxmlformats.org/officeDocument/2006/relationships/hyperlink" Target="https://ieee802.org/16/tgm/docs/80216m-07_002r7.pdf" TargetMode="External"/><Relationship Id="rId4" Type="http://schemas.openxmlformats.org/officeDocument/2006/relationships/hyperlink" Target="https://transition.fcc.gov/Bureaus/Engineering_Technology/Notices/2001/fcc01158.pdf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firebase.google.com/" TargetMode="External"/><Relationship Id="rId2" Type="http://schemas.openxmlformats.org/officeDocument/2006/relationships/hyperlink" Target="https://flutter.dev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rduino.cc/" TargetMode="External"/><Relationship Id="rId5" Type="http://schemas.openxmlformats.org/officeDocument/2006/relationships/hyperlink" Target="https://www.helium.com/lorawan" TargetMode="External"/><Relationship Id="rId4" Type="http://schemas.openxmlformats.org/officeDocument/2006/relationships/hyperlink" Target="https://www.hologram.io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2_11CD39F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02EAB57-9F5F-47EB-B9CD-98795D71E6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225" y="4188505"/>
            <a:ext cx="10993549" cy="147501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WRECKS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052EBE44-DA64-4713-A570-9C4BF0708B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9226" y="5663519"/>
            <a:ext cx="10993547" cy="590321"/>
          </a:xfrm>
        </p:spPr>
        <p:txBody>
          <a:bodyPr>
            <a:normAutofit fontScale="77500" lnSpcReduction="20000"/>
          </a:bodyPr>
          <a:lstStyle/>
          <a:p>
            <a:r>
              <a:rPr lang="en-US">
                <a:solidFill>
                  <a:schemeClr val="bg1"/>
                </a:solidFill>
              </a:rPr>
              <a:t>Wireless Roadside Emergency Collision Kinetic Sensor</a:t>
            </a:r>
          </a:p>
        </p:txBody>
      </p:sp>
      <p:pic>
        <p:nvPicPr>
          <p:cNvPr id="12" name="Picture 11" descr="A picture containing road, scene, way, outdoor&#10;&#10;Description automatically generated">
            <a:extLst>
              <a:ext uri="{FF2B5EF4-FFF2-40B4-BE49-F238E27FC236}">
                <a16:creationId xmlns:a16="http://schemas.microsoft.com/office/drawing/2014/main" id="{3E85A800-5814-4D40-B6C8-2AC0DA87BA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" t="16764" r="146" b="32884"/>
          <a:stretch/>
        </p:blipFill>
        <p:spPr>
          <a:xfrm>
            <a:off x="444500" y="604159"/>
            <a:ext cx="11269980" cy="378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446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D3FAB-2366-4BB5-8A2B-6A5F074EA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Engineering Standards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55D3E3B-8F84-4152-A55E-D0DCE8CE57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8221894"/>
              </p:ext>
            </p:extLst>
          </p:nvPr>
        </p:nvGraphicFramePr>
        <p:xfrm>
          <a:off x="1354155" y="2181224"/>
          <a:ext cx="9483690" cy="397462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476628">
                  <a:extLst>
                    <a:ext uri="{9D8B030D-6E8A-4147-A177-3AD203B41FA5}">
                      <a16:colId xmlns:a16="http://schemas.microsoft.com/office/drawing/2014/main" val="44414903"/>
                    </a:ext>
                  </a:extLst>
                </a:gridCol>
                <a:gridCol w="2221603">
                  <a:extLst>
                    <a:ext uri="{9D8B030D-6E8A-4147-A177-3AD203B41FA5}">
                      <a16:colId xmlns:a16="http://schemas.microsoft.com/office/drawing/2014/main" val="34965274"/>
                    </a:ext>
                  </a:extLst>
                </a:gridCol>
                <a:gridCol w="4785459">
                  <a:extLst>
                    <a:ext uri="{9D8B030D-6E8A-4147-A177-3AD203B41FA5}">
                      <a16:colId xmlns:a16="http://schemas.microsoft.com/office/drawing/2014/main" val="2627533280"/>
                    </a:ext>
                  </a:extLst>
                </a:gridCol>
              </a:tblGrid>
              <a:tr h="79492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>
                          <a:effectLst/>
                        </a:rPr>
                        <a:t>Specific standard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8806" marR="98806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>
                          <a:effectLst/>
                        </a:rPr>
                        <a:t>Standard document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8806" marR="98806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>
                          <a:effectLst/>
                        </a:rPr>
                        <a:t>Specification / application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8806" marR="98806" marT="0" marB="0"/>
                </a:tc>
                <a:extLst>
                  <a:ext uri="{0D108BD9-81ED-4DB2-BD59-A6C34878D82A}">
                    <a16:rowId xmlns:a16="http://schemas.microsoft.com/office/drawing/2014/main" val="1028614936"/>
                  </a:ext>
                </a:extLst>
              </a:tr>
              <a:tr h="79492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>
                          <a:effectLst/>
                        </a:rPr>
                        <a:t>IP Rating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8806" marR="98806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>
                          <a:effectLst/>
                        </a:rPr>
                        <a:t>IP-67 [2]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8806" marR="98806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>
                          <a:effectLst/>
                        </a:rPr>
                        <a:t>WRECKS meets the specifications for an IP-67 rating.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8806" marR="98806" marT="0" marB="0"/>
                </a:tc>
                <a:extLst>
                  <a:ext uri="{0D108BD9-81ED-4DB2-BD59-A6C34878D82A}">
                    <a16:rowId xmlns:a16="http://schemas.microsoft.com/office/drawing/2014/main" val="1922681799"/>
                  </a:ext>
                </a:extLst>
              </a:tr>
              <a:tr h="79492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Communication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8806" marR="98806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FCC 01-158 [3]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8806" marR="98806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WRECKS uses the LoRa protocol, which utilizes the 915 MHz ISM band.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8806" marR="98806" marT="0" marB="0"/>
                </a:tc>
                <a:extLst>
                  <a:ext uri="{0D108BD9-81ED-4DB2-BD59-A6C34878D82A}">
                    <a16:rowId xmlns:a16="http://schemas.microsoft.com/office/drawing/2014/main" val="800040513"/>
                  </a:ext>
                </a:extLst>
              </a:tr>
              <a:tr h="79492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Communication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8806" marR="98806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IEEE Std 802.16m [4]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8806" marR="98806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WRECKS also uses the 4G/LTE network for the communication.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8806" marR="98806" marT="0" marB="0"/>
                </a:tc>
                <a:extLst>
                  <a:ext uri="{0D108BD9-81ED-4DB2-BD59-A6C34878D82A}">
                    <a16:rowId xmlns:a16="http://schemas.microsoft.com/office/drawing/2014/main" val="4111098826"/>
                  </a:ext>
                </a:extLst>
              </a:tr>
              <a:tr h="79492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Global Positioning System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8806" marR="98806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IEEE 2030.101-2018 [5]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8806" marR="98806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WRECKS app utilizes GPS technology to pinpoint the detected collision.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8806" marR="98806" marT="0" marB="0"/>
                </a:tc>
                <a:extLst>
                  <a:ext uri="{0D108BD9-81ED-4DB2-BD59-A6C34878D82A}">
                    <a16:rowId xmlns:a16="http://schemas.microsoft.com/office/drawing/2014/main" val="11673108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6966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Rectangle 128">
            <a:extLst>
              <a:ext uri="{FF2B5EF4-FFF2-40B4-BE49-F238E27FC236}">
                <a16:creationId xmlns:a16="http://schemas.microsoft.com/office/drawing/2014/main" id="{A499F183-99EE-4B1F-BA64-21A07922A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457201"/>
            <a:ext cx="3703320" cy="949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1" name="Rectangle 130">
            <a:extLst>
              <a:ext uri="{FF2B5EF4-FFF2-40B4-BE49-F238E27FC236}">
                <a16:creationId xmlns:a16="http://schemas.microsoft.com/office/drawing/2014/main" id="{B783A767-5AFC-40D0-A72C-09036EA17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4"/>
            <a:ext cx="3703320" cy="98553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2" name="Rectangle 132">
            <a:extLst>
              <a:ext uri="{FF2B5EF4-FFF2-40B4-BE49-F238E27FC236}">
                <a16:creationId xmlns:a16="http://schemas.microsoft.com/office/drawing/2014/main" id="{41262CAC-6BC8-43F9-9113-770A2772F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29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3" name="Rectangle 134">
            <a:extLst>
              <a:ext uri="{FF2B5EF4-FFF2-40B4-BE49-F238E27FC236}">
                <a16:creationId xmlns:a16="http://schemas.microsoft.com/office/drawing/2014/main" id="{1AA2CCB6-DFD2-41CD-96FE-0140B7935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3085764"/>
            <a:ext cx="11262867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44" name="Rectangle 136">
            <a:extLst>
              <a:ext uri="{FF2B5EF4-FFF2-40B4-BE49-F238E27FC236}">
                <a16:creationId xmlns:a16="http://schemas.microsoft.com/office/drawing/2014/main" id="{6A225C9B-755F-4F91-9681-5E07AFAA7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8176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932CD2CD-6CF3-4EE9-A24A-A41D45DCF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900"/>
            <a:ext cx="3703320" cy="566666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4" name="Google Shape;124;p23"/>
          <p:cNvSpPr txBox="1">
            <a:spLocks noGrp="1"/>
          </p:cNvSpPr>
          <p:nvPr>
            <p:ph type="title"/>
          </p:nvPr>
        </p:nvSpPr>
        <p:spPr>
          <a:xfrm>
            <a:off x="8312150" y="1990724"/>
            <a:ext cx="3081576" cy="2085869"/>
          </a:xfrm>
          <a:prstGeom prst="rect">
            <a:avLst/>
          </a:prstGeom>
        </p:spPr>
        <p:txBody>
          <a:bodyPr spcFirstLastPara="1" vert="horz" lIns="121920" tIns="60960" rIns="121920" bIns="60960" rtlCol="0" anchor="b" anchorCtr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100">
                <a:solidFill>
                  <a:srgbClr val="FFFFFF"/>
                </a:solidFill>
              </a:rPr>
              <a:t>System</a:t>
            </a:r>
            <a:br>
              <a:rPr lang="en-US" sz="4100">
                <a:solidFill>
                  <a:srgbClr val="FFFFFF"/>
                </a:solidFill>
              </a:rPr>
            </a:br>
            <a:r>
              <a:rPr lang="en-US" sz="4100">
                <a:solidFill>
                  <a:srgbClr val="FFFFFF"/>
                </a:solidFill>
              </a:rPr>
              <a:t>Diagram</a:t>
            </a:r>
          </a:p>
        </p:txBody>
      </p:sp>
      <p:pic>
        <p:nvPicPr>
          <p:cNvPr id="3" name="Picture 3" descr="Diagram, whiteboard&#10;&#10;Description automatically generated">
            <a:extLst>
              <a:ext uri="{FF2B5EF4-FFF2-40B4-BE49-F238E27FC236}">
                <a16:creationId xmlns:a16="http://schemas.microsoft.com/office/drawing/2014/main" id="{3CD11537-7343-D13A-7025-A7DFBF42D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666" y="1303377"/>
            <a:ext cx="7617069" cy="439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762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E116A-E9AD-4035-9AC1-E931AB6C2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00"/>
              <a:t>Hardware</a:t>
            </a:r>
            <a:endParaRPr lang="en-US" err="1"/>
          </a:p>
        </p:txBody>
      </p:sp>
      <p:pic>
        <p:nvPicPr>
          <p:cNvPr id="3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0E131DBC-014A-98FE-3F00-08A80490A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1021" y="3197336"/>
            <a:ext cx="1000125" cy="1895475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67EF4075-9D85-400D-98FB-3A5F1C079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2034" y="4281273"/>
            <a:ext cx="2311879" cy="199323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479027B4-AFBA-D220-9444-1DC497E14E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4676" y="2317540"/>
            <a:ext cx="1323975" cy="885825"/>
          </a:xfrm>
          <a:prstGeom prst="rect">
            <a:avLst/>
          </a:prstGeom>
        </p:spPr>
      </p:pic>
      <p:pic>
        <p:nvPicPr>
          <p:cNvPr id="9" name="Picture 9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4807863D-72E9-5139-296E-82695522A0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754" t="34837" r="16756" b="12105"/>
          <a:stretch/>
        </p:blipFill>
        <p:spPr>
          <a:xfrm>
            <a:off x="1572364" y="4815357"/>
            <a:ext cx="1823960" cy="1455478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42C76737-53E2-98EB-9EC4-863FED5E0FB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908" t="33167" r="36945" b="34717"/>
          <a:stretch/>
        </p:blipFill>
        <p:spPr>
          <a:xfrm>
            <a:off x="7888817" y="2235173"/>
            <a:ext cx="1496525" cy="1019850"/>
          </a:xfrm>
          <a:prstGeom prst="rect">
            <a:avLst/>
          </a:prstGeom>
        </p:spPr>
      </p:pic>
      <p:pic>
        <p:nvPicPr>
          <p:cNvPr id="11" name="Picture 11" descr="Text, letter&#10;&#10;Description automatically generated">
            <a:extLst>
              <a:ext uri="{FF2B5EF4-FFF2-40B4-BE49-F238E27FC236}">
                <a16:creationId xmlns:a16="http://schemas.microsoft.com/office/drawing/2014/main" id="{634193B5-C1F7-7503-13AA-7D981BF651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39003" y="2183442"/>
            <a:ext cx="1799686" cy="1662022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3757A1A-147D-861D-D023-E45442294289}"/>
              </a:ext>
            </a:extLst>
          </p:cNvPr>
          <p:cNvCxnSpPr/>
          <p:nvPr/>
        </p:nvCxnSpPr>
        <p:spPr>
          <a:xfrm>
            <a:off x="3416301" y="3246966"/>
            <a:ext cx="1946273" cy="3799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6ACE912-0636-3662-0D8B-3388EA4FD8EA}"/>
              </a:ext>
            </a:extLst>
          </p:cNvPr>
          <p:cNvCxnSpPr>
            <a:cxnSpLocks/>
          </p:cNvCxnSpPr>
          <p:nvPr/>
        </p:nvCxnSpPr>
        <p:spPr>
          <a:xfrm flipV="1">
            <a:off x="3118203" y="4425949"/>
            <a:ext cx="2237315" cy="6519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273BB50-51F9-A20E-25C0-DDEEE83D0187}"/>
              </a:ext>
            </a:extLst>
          </p:cNvPr>
          <p:cNvCxnSpPr>
            <a:cxnSpLocks/>
          </p:cNvCxnSpPr>
          <p:nvPr/>
        </p:nvCxnSpPr>
        <p:spPr>
          <a:xfrm flipH="1" flipV="1">
            <a:off x="6653740" y="4500033"/>
            <a:ext cx="1588559" cy="482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AAC6290-BF59-02D0-F71C-BFFDF8C0E1DB}"/>
              </a:ext>
            </a:extLst>
          </p:cNvPr>
          <p:cNvCxnSpPr>
            <a:cxnSpLocks/>
          </p:cNvCxnSpPr>
          <p:nvPr/>
        </p:nvCxnSpPr>
        <p:spPr>
          <a:xfrm flipH="1">
            <a:off x="6796615" y="2908299"/>
            <a:ext cx="874184" cy="5281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05F8EE2-423B-4E8B-282A-32A46812369A}"/>
              </a:ext>
            </a:extLst>
          </p:cNvPr>
          <p:cNvSpPr txBox="1"/>
          <p:nvPr/>
        </p:nvSpPr>
        <p:spPr>
          <a:xfrm>
            <a:off x="5329795" y="5189779"/>
            <a:ext cx="1303867" cy="307777"/>
          </a:xfrm>
          <a:prstGeom prst="rect">
            <a:avLst/>
          </a:prstGeom>
          <a:solidFill>
            <a:srgbClr val="366658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RAK 5005-O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63C263-DBDB-4838-F0E0-CAD2FDA407FD}"/>
              </a:ext>
            </a:extLst>
          </p:cNvPr>
          <p:cNvSpPr txBox="1"/>
          <p:nvPr/>
        </p:nvSpPr>
        <p:spPr>
          <a:xfrm>
            <a:off x="1873048" y="6274858"/>
            <a:ext cx="1229784" cy="307777"/>
          </a:xfrm>
          <a:prstGeom prst="rect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RAK 1904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432291-77E1-B21E-938E-B2F366E0577C}"/>
              </a:ext>
            </a:extLst>
          </p:cNvPr>
          <p:cNvSpPr txBox="1"/>
          <p:nvPr/>
        </p:nvSpPr>
        <p:spPr>
          <a:xfrm>
            <a:off x="2014064" y="3430372"/>
            <a:ext cx="1229784" cy="307777"/>
          </a:xfrm>
          <a:prstGeom prst="rect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FFFFFF"/>
                </a:solidFill>
              </a:rPr>
              <a:t>RAK 4631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322289-D783-1ED8-1110-21A15C85B014}"/>
              </a:ext>
            </a:extLst>
          </p:cNvPr>
          <p:cNvSpPr txBox="1"/>
          <p:nvPr/>
        </p:nvSpPr>
        <p:spPr>
          <a:xfrm>
            <a:off x="8640230" y="6273713"/>
            <a:ext cx="1229784" cy="307777"/>
          </a:xfrm>
          <a:prstGeom prst="rect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RAK 5860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C4DC63F-D495-BF4B-D42C-B04F146E3830}"/>
              </a:ext>
            </a:extLst>
          </p:cNvPr>
          <p:cNvSpPr txBox="1"/>
          <p:nvPr/>
        </p:nvSpPr>
        <p:spPr>
          <a:xfrm>
            <a:off x="11314288" y="6502399"/>
            <a:ext cx="88053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[6] - [11]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1F0D1F4-3F65-9046-9B67-AF140EF16A91}"/>
              </a:ext>
            </a:extLst>
          </p:cNvPr>
          <p:cNvSpPr txBox="1"/>
          <p:nvPr/>
        </p:nvSpPr>
        <p:spPr>
          <a:xfrm>
            <a:off x="7958266" y="3366115"/>
            <a:ext cx="1303867" cy="307777"/>
          </a:xfrm>
          <a:prstGeom prst="rect">
            <a:avLst/>
          </a:prstGeom>
          <a:solidFill>
            <a:srgbClr val="366658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SUNYIMA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7613D1E-A5C4-E294-FC1E-A8E8B92550AC}"/>
              </a:ext>
            </a:extLst>
          </p:cNvPr>
          <p:cNvSpPr txBox="1"/>
          <p:nvPr/>
        </p:nvSpPr>
        <p:spPr>
          <a:xfrm>
            <a:off x="10244267" y="3914071"/>
            <a:ext cx="1303867" cy="307777"/>
          </a:xfrm>
          <a:prstGeom prst="rect">
            <a:avLst/>
          </a:prstGeom>
          <a:solidFill>
            <a:srgbClr val="366658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Liter 406080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876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E116A-E9AD-4035-9AC1-E931AB6C2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 anchor="b">
            <a:normAutofit/>
          </a:bodyPr>
          <a:lstStyle/>
          <a:p>
            <a:r>
              <a:rPr lang="en-US" sz="3700"/>
              <a:t>Software</a:t>
            </a:r>
            <a:endParaRPr lang="en-US" err="1"/>
          </a:p>
        </p:txBody>
      </p:sp>
      <p:pic>
        <p:nvPicPr>
          <p:cNvPr id="15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023D48BD-9863-90B7-9FC3-C986B702B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6035" y="2127581"/>
            <a:ext cx="6644683" cy="4101636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C65376-4FFC-AB41-6680-EFBA1245C002}"/>
              </a:ext>
            </a:extLst>
          </p:cNvPr>
          <p:cNvSpPr txBox="1"/>
          <p:nvPr/>
        </p:nvSpPr>
        <p:spPr>
          <a:xfrm>
            <a:off x="11298104" y="6553449"/>
            <a:ext cx="95814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[12] - [16]</a:t>
            </a:r>
          </a:p>
        </p:txBody>
      </p:sp>
    </p:spTree>
    <p:extLst>
      <p:ext uri="{BB962C8B-B14F-4D97-AF65-F5344CB8AC3E}">
        <p14:creationId xmlns:p14="http://schemas.microsoft.com/office/powerpoint/2010/main" val="2261282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526C7-F09F-4ADB-8B57-47B5228D8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3644467"/>
            <a:ext cx="11029615" cy="1497507"/>
          </a:xfrm>
        </p:spPr>
        <p:txBody>
          <a:bodyPr>
            <a:normAutofit/>
          </a:bodyPr>
          <a:lstStyle/>
          <a:p>
            <a:r>
              <a:rPr lang="en-US"/>
              <a:t>Evaluation</a:t>
            </a:r>
          </a:p>
        </p:txBody>
      </p:sp>
    </p:spTree>
    <p:extLst>
      <p:ext uri="{BB962C8B-B14F-4D97-AF65-F5344CB8AC3E}">
        <p14:creationId xmlns:p14="http://schemas.microsoft.com/office/powerpoint/2010/main" val="1430420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E5177-3BC4-43BB-B285-30D1C0F55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Battery Life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CCD36F93-3F66-40AC-9D57-440567D049A5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207478130"/>
              </p:ext>
            </p:extLst>
          </p:nvPr>
        </p:nvGraphicFramePr>
        <p:xfrm>
          <a:off x="6096000" y="2494554"/>
          <a:ext cx="5422900" cy="3633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B8C33D2-1C21-4311-8FBA-BEC7EB5C46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9813639"/>
              </p:ext>
            </p:extLst>
          </p:nvPr>
        </p:nvGraphicFramePr>
        <p:xfrm>
          <a:off x="518458" y="2494554"/>
          <a:ext cx="5035029" cy="27205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D04E47A5-3319-4343-BE52-B575D49ABD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458" y="5549171"/>
            <a:ext cx="5189670" cy="57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9064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ABAEB-D88B-4D08-BBEE-060C8AA09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Power testing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22FE7B4-FBDB-4BF4-8FB9-233CEEAB3126}"/>
              </a:ext>
            </a:extLst>
          </p:cNvPr>
          <p:cNvCxnSpPr>
            <a:cxnSpLocks/>
          </p:cNvCxnSpPr>
          <p:nvPr/>
        </p:nvCxnSpPr>
        <p:spPr>
          <a:xfrm flipV="1">
            <a:off x="782754" y="2958526"/>
            <a:ext cx="0" cy="9522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C9CDB39B-228E-4CB7-A82D-E51EC6464509}"/>
              </a:ext>
            </a:extLst>
          </p:cNvPr>
          <p:cNvSpPr/>
          <p:nvPr/>
        </p:nvSpPr>
        <p:spPr>
          <a:xfrm>
            <a:off x="325554" y="3910781"/>
            <a:ext cx="914400" cy="914400"/>
          </a:xfrm>
          <a:prstGeom prst="ellipse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6F4AEFA-167D-46FD-A7D3-F3E006B5FD33}"/>
              </a:ext>
            </a:extLst>
          </p:cNvPr>
          <p:cNvCxnSpPr>
            <a:cxnSpLocks/>
          </p:cNvCxnSpPr>
          <p:nvPr/>
        </p:nvCxnSpPr>
        <p:spPr>
          <a:xfrm flipV="1">
            <a:off x="782754" y="4825181"/>
            <a:ext cx="0" cy="9733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0A6DCB0-92EC-413B-AC27-E0F4DB92EE2F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782754" y="2971800"/>
            <a:ext cx="23411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DCECFD1-8628-46C5-BC78-C8586A74C845}"/>
              </a:ext>
            </a:extLst>
          </p:cNvPr>
          <p:cNvSpPr/>
          <p:nvPr/>
        </p:nvSpPr>
        <p:spPr>
          <a:xfrm>
            <a:off x="3123921" y="2514600"/>
            <a:ext cx="914400" cy="914400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5142357-2732-473A-BEEF-FC4AEE43C112}"/>
              </a:ext>
            </a:extLst>
          </p:cNvPr>
          <p:cNvCxnSpPr>
            <a:cxnSpLocks/>
            <a:endCxn id="14" idx="3"/>
          </p:cNvCxnSpPr>
          <p:nvPr/>
        </p:nvCxnSpPr>
        <p:spPr>
          <a:xfrm flipH="1">
            <a:off x="4038321" y="2961967"/>
            <a:ext cx="1183697" cy="98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6DD5579-A65A-42D1-A0D7-573C8AA7B91D}"/>
              </a:ext>
            </a:extLst>
          </p:cNvPr>
          <p:cNvCxnSpPr>
            <a:cxnSpLocks/>
          </p:cNvCxnSpPr>
          <p:nvPr/>
        </p:nvCxnSpPr>
        <p:spPr>
          <a:xfrm flipV="1">
            <a:off x="5208359" y="2958526"/>
            <a:ext cx="0" cy="9866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E1765515-5779-476D-AEB7-B0FEA96486B8}"/>
              </a:ext>
            </a:extLst>
          </p:cNvPr>
          <p:cNvSpPr/>
          <p:nvPr/>
        </p:nvSpPr>
        <p:spPr>
          <a:xfrm>
            <a:off x="4764818" y="3861619"/>
            <a:ext cx="914400" cy="914400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DC4B09C-75E4-4E19-AD39-C2E007BA5A66}"/>
              </a:ext>
            </a:extLst>
          </p:cNvPr>
          <p:cNvCxnSpPr>
            <a:cxnSpLocks/>
            <a:endCxn id="17" idx="2"/>
          </p:cNvCxnSpPr>
          <p:nvPr/>
        </p:nvCxnSpPr>
        <p:spPr>
          <a:xfrm flipV="1">
            <a:off x="5222018" y="4776019"/>
            <a:ext cx="0" cy="10569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8B3991C-FDE1-42A1-BB98-6F3DBDD6CFC3}"/>
              </a:ext>
            </a:extLst>
          </p:cNvPr>
          <p:cNvCxnSpPr>
            <a:cxnSpLocks/>
          </p:cNvCxnSpPr>
          <p:nvPr/>
        </p:nvCxnSpPr>
        <p:spPr>
          <a:xfrm flipH="1" flipV="1">
            <a:off x="782754" y="5798575"/>
            <a:ext cx="4439264" cy="196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lus Sign 26">
            <a:extLst>
              <a:ext uri="{FF2B5EF4-FFF2-40B4-BE49-F238E27FC236}">
                <a16:creationId xmlns:a16="http://schemas.microsoft.com/office/drawing/2014/main" id="{2C718CA0-B612-46E3-9056-59FED6CA3536}"/>
              </a:ext>
            </a:extLst>
          </p:cNvPr>
          <p:cNvSpPr/>
          <p:nvPr/>
        </p:nvSpPr>
        <p:spPr>
          <a:xfrm>
            <a:off x="691314" y="4039584"/>
            <a:ext cx="182880" cy="182880"/>
          </a:xfrm>
          <a:prstGeom prst="mathPlus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Minus Sign 27">
            <a:extLst>
              <a:ext uri="{FF2B5EF4-FFF2-40B4-BE49-F238E27FC236}">
                <a16:creationId xmlns:a16="http://schemas.microsoft.com/office/drawing/2014/main" id="{A96BE69D-62A9-48A9-A579-1319F21661FD}"/>
              </a:ext>
            </a:extLst>
          </p:cNvPr>
          <p:cNvSpPr/>
          <p:nvPr/>
        </p:nvSpPr>
        <p:spPr>
          <a:xfrm>
            <a:off x="691314" y="4526280"/>
            <a:ext cx="182880" cy="182880"/>
          </a:xfrm>
          <a:prstGeom prst="mathMinus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lus Sign 28">
            <a:extLst>
              <a:ext uri="{FF2B5EF4-FFF2-40B4-BE49-F238E27FC236}">
                <a16:creationId xmlns:a16="http://schemas.microsoft.com/office/drawing/2014/main" id="{E09C2103-D270-4CB9-9B2E-E5043C529CDB}"/>
              </a:ext>
            </a:extLst>
          </p:cNvPr>
          <p:cNvSpPr/>
          <p:nvPr/>
        </p:nvSpPr>
        <p:spPr>
          <a:xfrm>
            <a:off x="3217327" y="2845947"/>
            <a:ext cx="182880" cy="182880"/>
          </a:xfrm>
          <a:prstGeom prst="mathPlus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Minus Sign 29">
            <a:extLst>
              <a:ext uri="{FF2B5EF4-FFF2-40B4-BE49-F238E27FC236}">
                <a16:creationId xmlns:a16="http://schemas.microsoft.com/office/drawing/2014/main" id="{174D63B1-5292-4CD7-B820-1E5A26C85B10}"/>
              </a:ext>
            </a:extLst>
          </p:cNvPr>
          <p:cNvSpPr/>
          <p:nvPr/>
        </p:nvSpPr>
        <p:spPr>
          <a:xfrm>
            <a:off x="3725656" y="2845947"/>
            <a:ext cx="182880" cy="182880"/>
          </a:xfrm>
          <a:prstGeom prst="mathMinus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Minus Sign 30">
            <a:extLst>
              <a:ext uri="{FF2B5EF4-FFF2-40B4-BE49-F238E27FC236}">
                <a16:creationId xmlns:a16="http://schemas.microsoft.com/office/drawing/2014/main" id="{F09526CC-9278-408D-A079-039037F46237}"/>
              </a:ext>
            </a:extLst>
          </p:cNvPr>
          <p:cNvSpPr/>
          <p:nvPr/>
        </p:nvSpPr>
        <p:spPr>
          <a:xfrm>
            <a:off x="5130577" y="4526279"/>
            <a:ext cx="182880" cy="182880"/>
          </a:xfrm>
          <a:prstGeom prst="mathMinus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lus Sign 31">
            <a:extLst>
              <a:ext uri="{FF2B5EF4-FFF2-40B4-BE49-F238E27FC236}">
                <a16:creationId xmlns:a16="http://schemas.microsoft.com/office/drawing/2014/main" id="{D8F4CEE3-8B22-4AAC-AA38-13D955D5CD52}"/>
              </a:ext>
            </a:extLst>
          </p:cNvPr>
          <p:cNvSpPr/>
          <p:nvPr/>
        </p:nvSpPr>
        <p:spPr>
          <a:xfrm>
            <a:off x="5128610" y="3942242"/>
            <a:ext cx="182880" cy="182880"/>
          </a:xfrm>
          <a:prstGeom prst="mathPlus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C6E06C8-926B-42A4-8D46-FEE6194A0BC8}"/>
              </a:ext>
            </a:extLst>
          </p:cNvPr>
          <p:cNvSpPr/>
          <p:nvPr/>
        </p:nvSpPr>
        <p:spPr>
          <a:xfrm>
            <a:off x="1623957" y="3898490"/>
            <a:ext cx="914400" cy="914400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Plus Sign 41">
            <a:extLst>
              <a:ext uri="{FF2B5EF4-FFF2-40B4-BE49-F238E27FC236}">
                <a16:creationId xmlns:a16="http://schemas.microsoft.com/office/drawing/2014/main" id="{2F2D07E4-C94E-4E96-B983-EEAA783E7E8A}"/>
              </a:ext>
            </a:extLst>
          </p:cNvPr>
          <p:cNvSpPr/>
          <p:nvPr/>
        </p:nvSpPr>
        <p:spPr>
          <a:xfrm>
            <a:off x="1989716" y="3994357"/>
            <a:ext cx="182880" cy="182880"/>
          </a:xfrm>
          <a:prstGeom prst="mathPlus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Minus Sign 42">
            <a:extLst>
              <a:ext uri="{FF2B5EF4-FFF2-40B4-BE49-F238E27FC236}">
                <a16:creationId xmlns:a16="http://schemas.microsoft.com/office/drawing/2014/main" id="{585F639D-E92F-4CD8-80BB-40CFAD391602}"/>
              </a:ext>
            </a:extLst>
          </p:cNvPr>
          <p:cNvSpPr/>
          <p:nvPr/>
        </p:nvSpPr>
        <p:spPr>
          <a:xfrm>
            <a:off x="1989716" y="4526279"/>
            <a:ext cx="182880" cy="182880"/>
          </a:xfrm>
          <a:prstGeom prst="mathMinus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1CE3E62-11F9-477A-A52E-16F506284B06}"/>
              </a:ext>
            </a:extLst>
          </p:cNvPr>
          <p:cNvCxnSpPr>
            <a:cxnSpLocks/>
          </p:cNvCxnSpPr>
          <p:nvPr/>
        </p:nvCxnSpPr>
        <p:spPr>
          <a:xfrm flipV="1">
            <a:off x="2081156" y="2958526"/>
            <a:ext cx="0" cy="9399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EA8314B-6DCE-4456-B32D-40B619BB29F3}"/>
              </a:ext>
            </a:extLst>
          </p:cNvPr>
          <p:cNvCxnSpPr>
            <a:cxnSpLocks/>
          </p:cNvCxnSpPr>
          <p:nvPr/>
        </p:nvCxnSpPr>
        <p:spPr>
          <a:xfrm flipV="1">
            <a:off x="2081156" y="4812890"/>
            <a:ext cx="0" cy="9733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949F692D-58EA-46C3-9D32-A228F86CD2B6}"/>
              </a:ext>
            </a:extLst>
          </p:cNvPr>
          <p:cNvSpPr txBox="1"/>
          <p:nvPr/>
        </p:nvSpPr>
        <p:spPr>
          <a:xfrm>
            <a:off x="3123921" y="2243252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Ammeter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5154895-569B-4B1E-A679-5E96DA51025C}"/>
              </a:ext>
            </a:extLst>
          </p:cNvPr>
          <p:cNvSpPr txBox="1"/>
          <p:nvPr/>
        </p:nvSpPr>
        <p:spPr>
          <a:xfrm>
            <a:off x="2153576" y="4874289"/>
            <a:ext cx="1007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Voltmeter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4D0824D-1957-425C-A2E8-099592D5FB63}"/>
              </a:ext>
            </a:extLst>
          </p:cNvPr>
          <p:cNvSpPr txBox="1"/>
          <p:nvPr/>
        </p:nvSpPr>
        <p:spPr>
          <a:xfrm>
            <a:off x="783656" y="3338085"/>
            <a:ext cx="1369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Solar Panel/Battery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3E8F01A-4F1E-40AA-A4C0-6FCAF8F9AC3E}"/>
              </a:ext>
            </a:extLst>
          </p:cNvPr>
          <p:cNvSpPr txBox="1"/>
          <p:nvPr/>
        </p:nvSpPr>
        <p:spPr>
          <a:xfrm>
            <a:off x="3832484" y="4042006"/>
            <a:ext cx="131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Board Terminals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250D2894-18E1-42DB-ACDF-005DE62F32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5588" y="2812854"/>
            <a:ext cx="3789128" cy="284184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D1125E0B-988A-4407-BB70-D390506BC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75774" y="2804323"/>
            <a:ext cx="3781710" cy="283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9260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241E3-C057-4E5E-A8D9-8D5F2CC8F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GPS Data</a:t>
            </a:r>
          </a:p>
        </p:txBody>
      </p:sp>
      <p:pic>
        <p:nvPicPr>
          <p:cNvPr id="4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8D1050E4-1CC9-29E7-3A34-969015690D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88" t="9591" r="-397" b="7460"/>
          <a:stretch/>
        </p:blipFill>
        <p:spPr>
          <a:xfrm>
            <a:off x="6633761" y="1915082"/>
            <a:ext cx="2507369" cy="4629226"/>
          </a:xfrm>
        </p:spPr>
      </p:pic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8491A51-D729-0868-BDA9-EC8AD6F37A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50" b="-202"/>
          <a:stretch/>
        </p:blipFill>
        <p:spPr>
          <a:xfrm>
            <a:off x="1871487" y="1918172"/>
            <a:ext cx="2177007" cy="461969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3774007-0933-817B-AD51-88E1AE4961DF}"/>
              </a:ext>
            </a:extLst>
          </p:cNvPr>
          <p:cNvSpPr/>
          <p:nvPr/>
        </p:nvSpPr>
        <p:spPr>
          <a:xfrm>
            <a:off x="1871609" y="5934182"/>
            <a:ext cx="2174695" cy="50514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4A98C68-1166-42FE-B5C0-B2F1A675A0A2}"/>
              </a:ext>
            </a:extLst>
          </p:cNvPr>
          <p:cNvCxnSpPr/>
          <p:nvPr/>
        </p:nvCxnSpPr>
        <p:spPr>
          <a:xfrm flipV="1">
            <a:off x="4026507" y="2076985"/>
            <a:ext cx="2566825" cy="40942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9D92FBC-C190-F068-8A63-D68BF6896103}"/>
              </a:ext>
            </a:extLst>
          </p:cNvPr>
          <p:cNvSpPr/>
          <p:nvPr/>
        </p:nvSpPr>
        <p:spPr>
          <a:xfrm>
            <a:off x="6631968" y="4889641"/>
            <a:ext cx="2508604" cy="37672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4911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09E3A-CE3F-46A3-A088-88D464D3B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Sensor Data</a:t>
            </a:r>
          </a:p>
        </p:txBody>
      </p:sp>
      <p:pic>
        <p:nvPicPr>
          <p:cNvPr id="4" name="WRECKS Test Montage_Bonk">
            <a:hlinkClick r:id="" action="ppaction://media"/>
            <a:extLst>
              <a:ext uri="{FF2B5EF4-FFF2-40B4-BE49-F238E27FC236}">
                <a16:creationId xmlns:a16="http://schemas.microsoft.com/office/drawing/2014/main" id="{29300DB3-77B0-43E7-BF80-D4392F23A5AD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1191" y="2203979"/>
            <a:ext cx="6538913" cy="3678238"/>
          </a:xfrm>
        </p:spPr>
      </p:pic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F8D3FA4F-91A5-434A-82BE-29C9D8ECDC7C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2693341"/>
              </p:ext>
            </p:extLst>
          </p:nvPr>
        </p:nvGraphicFramePr>
        <p:xfrm>
          <a:off x="7286017" y="2227263"/>
          <a:ext cx="4324958" cy="3633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68511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12199-8699-4797-B686-CAABBD711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9"/>
            <a:ext cx="11029616" cy="988332"/>
          </a:xfrm>
        </p:spPr>
        <p:txBody>
          <a:bodyPr anchor="b">
            <a:normAutofit/>
          </a:bodyPr>
          <a:lstStyle/>
          <a:p>
            <a:r>
              <a:rPr lang="en-US"/>
              <a:t>Sampling Rate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6B033B-484E-45F9-BCF3-E52584376C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4274" y="4908728"/>
            <a:ext cx="5654817" cy="901708"/>
          </a:xfrm>
        </p:spPr>
        <p:txBody>
          <a:bodyPr anchor="ctr">
            <a:normAutofit/>
          </a:bodyPr>
          <a:lstStyle/>
          <a:p>
            <a:pPr marL="407670" indent="-407670"/>
            <a:r>
              <a:rPr lang="en-US" sz="2000"/>
              <a:t>64 MHz on-chip oscillator Microcontroller </a:t>
            </a:r>
          </a:p>
          <a:p>
            <a:pPr marL="407670" indent="-407670"/>
            <a:r>
              <a:rPr lang="en-US" sz="2000"/>
              <a:t>18.55 us results in ~54 Hz sampling rate</a:t>
            </a:r>
          </a:p>
        </p:txBody>
      </p:sp>
      <p:pic>
        <p:nvPicPr>
          <p:cNvPr id="11" name="Picture 1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505A67E-F6F7-368E-20E9-6E6FADDCA9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3" t="70253" r="48171" b="-316"/>
          <a:stretch/>
        </p:blipFill>
        <p:spPr>
          <a:xfrm>
            <a:off x="6069686" y="4334887"/>
            <a:ext cx="5743088" cy="1132017"/>
          </a:xfrm>
          <a:prstGeom prst="rect">
            <a:avLst/>
          </a:prstGeom>
          <a:noFill/>
        </p:spPr>
      </p:pic>
      <p:pic>
        <p:nvPicPr>
          <p:cNvPr id="14" name="Picture 15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47E35A87-10B4-82C3-B3AA-7FB0384E7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724" y="1961509"/>
            <a:ext cx="11360522" cy="207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040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55F42-0E18-45D3-B22D-F4828B5CC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Meet The Team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B04F288-53A4-40C5-812A-7822FF313A27}"/>
              </a:ext>
            </a:extLst>
          </p:cNvPr>
          <p:cNvGrpSpPr/>
          <p:nvPr/>
        </p:nvGrpSpPr>
        <p:grpSpPr>
          <a:xfrm>
            <a:off x="581192" y="2463114"/>
            <a:ext cx="11029619" cy="3303661"/>
            <a:chOff x="575895" y="2082204"/>
            <a:chExt cx="8380413" cy="2510154"/>
          </a:xfrm>
        </p:grpSpPr>
        <p:pic>
          <p:nvPicPr>
            <p:cNvPr id="4" name="Google Shape;61;p14">
              <a:extLst>
                <a:ext uri="{FF2B5EF4-FFF2-40B4-BE49-F238E27FC236}">
                  <a16:creationId xmlns:a16="http://schemas.microsoft.com/office/drawing/2014/main" id="{FBA9B23F-D2D3-44A1-868F-494768DF7ED1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575895" y="2084099"/>
              <a:ext cx="1446213" cy="1444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62;p14">
              <a:extLst>
                <a:ext uri="{FF2B5EF4-FFF2-40B4-BE49-F238E27FC236}">
                  <a16:creationId xmlns:a16="http://schemas.microsoft.com/office/drawing/2014/main" id="{EA101C42-8CBE-42DB-B378-CAEF691ED21F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42995" y="2084099"/>
              <a:ext cx="1446213" cy="14462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63;p14">
              <a:extLst>
                <a:ext uri="{FF2B5EF4-FFF2-40B4-BE49-F238E27FC236}">
                  <a16:creationId xmlns:a16="http://schemas.microsoft.com/office/drawing/2014/main" id="{5804E98A-F70E-49D3-B407-0E10342E3B45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776545" y="2084099"/>
              <a:ext cx="1446213" cy="1444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64;p14">
              <a:extLst>
                <a:ext uri="{FF2B5EF4-FFF2-40B4-BE49-F238E27FC236}">
                  <a16:creationId xmlns:a16="http://schemas.microsoft.com/office/drawing/2014/main" id="{A0B62542-59DA-44EA-B443-FF4CD854EE3F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b="8358"/>
            <a:stretch/>
          </p:blipFill>
          <p:spPr>
            <a:xfrm>
              <a:off x="7510095" y="2084099"/>
              <a:ext cx="1446213" cy="14446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66;p14">
              <a:extLst>
                <a:ext uri="{FF2B5EF4-FFF2-40B4-BE49-F238E27FC236}">
                  <a16:creationId xmlns:a16="http://schemas.microsoft.com/office/drawing/2014/main" id="{B0E65575-26C5-4010-B372-25F762F9A793}"/>
                </a:ext>
              </a:extLst>
            </p:cNvPr>
            <p:cNvSpPr txBox="1"/>
            <p:nvPr/>
          </p:nvSpPr>
          <p:spPr>
            <a:xfrm>
              <a:off x="575895" y="3820671"/>
              <a:ext cx="1446213" cy="74830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rgbClr val="FFFFFF"/>
                  </a:solidFill>
                  <a:latin typeface="+mj-lt"/>
                </a:rPr>
                <a:t>Ajaya Dahal</a:t>
              </a:r>
            </a:p>
            <a:p>
              <a:pPr algn="ctr"/>
              <a:r>
                <a:rPr lang="en-US" sz="900" err="1">
                  <a:solidFill>
                    <a:srgbClr val="FFFFFF"/>
                  </a:solidFill>
                  <a:latin typeface="+mj-lt"/>
                </a:rPr>
                <a:t>Banepa</a:t>
              </a:r>
              <a:r>
                <a:rPr lang="en-US" sz="900">
                  <a:solidFill>
                    <a:srgbClr val="FFFFFF"/>
                  </a:solidFill>
                  <a:latin typeface="+mj-lt"/>
                </a:rPr>
                <a:t>, Nepal</a:t>
              </a: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rgbClr val="FFFFFF"/>
                  </a:solidFill>
                  <a:latin typeface="+mj-lt"/>
                </a:rPr>
                <a:t>Computer Engineering </a:t>
              </a: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rgbClr val="FFFFFF"/>
                  </a:solidFill>
                  <a:latin typeface="+mj-lt"/>
                </a:rPr>
                <a:t>Team Lead</a:t>
              </a:r>
            </a:p>
            <a:p>
              <a:pPr algn="ctr"/>
              <a:r>
                <a:rPr lang="en-US" sz="900">
                  <a:solidFill>
                    <a:srgbClr val="FFFFFF"/>
                  </a:solidFill>
                  <a:latin typeface="+mj-lt"/>
                </a:rPr>
                <a:t>Software Communication Lead</a:t>
              </a:r>
            </a:p>
          </p:txBody>
        </p:sp>
        <p:sp>
          <p:nvSpPr>
            <p:cNvPr id="9" name="Google Shape;67;p14">
              <a:extLst>
                <a:ext uri="{FF2B5EF4-FFF2-40B4-BE49-F238E27FC236}">
                  <a16:creationId xmlns:a16="http://schemas.microsoft.com/office/drawing/2014/main" id="{8F55C13A-49B0-44AC-8348-ADB822C5DCF6}"/>
                </a:ext>
              </a:extLst>
            </p:cNvPr>
            <p:cNvSpPr txBox="1"/>
            <p:nvPr/>
          </p:nvSpPr>
          <p:spPr>
            <a:xfrm>
              <a:off x="7510095" y="3820671"/>
              <a:ext cx="1446213" cy="77168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chemeClr val="bg1"/>
                  </a:solidFill>
                  <a:latin typeface="+mj-lt"/>
                </a:rPr>
                <a:t>Will Clark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bg1"/>
                  </a:solidFill>
                  <a:latin typeface="+mj-lt"/>
                </a:rPr>
                <a:t>Madison</a:t>
              </a:r>
              <a:r>
                <a:rPr lang="en" sz="900">
                  <a:solidFill>
                    <a:schemeClr val="bg1"/>
                  </a:solidFill>
                  <a:latin typeface="+mj-lt"/>
                </a:rPr>
                <a:t>, MS</a:t>
              </a:r>
              <a:endParaRPr lang="en-US" sz="900">
                <a:solidFill>
                  <a:schemeClr val="bg1"/>
                </a:solidFill>
                <a:latin typeface="+mj-l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bg1"/>
                  </a:solidFill>
                  <a:latin typeface="+mj-lt"/>
                </a:rPr>
                <a:t>Electrical Engineering 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bg1"/>
                  </a:solidFill>
                  <a:latin typeface="+mj-lt"/>
                </a:rPr>
                <a:t>Sensor Lead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" sz="9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" name="Google Shape;68;p14">
              <a:extLst>
                <a:ext uri="{FF2B5EF4-FFF2-40B4-BE49-F238E27FC236}">
                  <a16:creationId xmlns:a16="http://schemas.microsoft.com/office/drawing/2014/main" id="{20A2AF6E-F844-48FD-985C-1EB1D0F65A38}"/>
                </a:ext>
              </a:extLst>
            </p:cNvPr>
            <p:cNvSpPr txBox="1"/>
            <p:nvPr/>
          </p:nvSpPr>
          <p:spPr>
            <a:xfrm>
              <a:off x="2309445" y="3820671"/>
              <a:ext cx="1446213" cy="74830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latin typeface="+mj-lt"/>
                </a:rPr>
                <a:t>Zachary </a:t>
              </a:r>
              <a:r>
                <a:rPr lang="en-US" sz="1600" b="1" err="1">
                  <a:solidFill>
                    <a:schemeClr val="bg1"/>
                  </a:solidFill>
                  <a:latin typeface="+mj-lt"/>
                </a:rPr>
                <a:t>Sahnger</a:t>
              </a:r>
            </a:p>
            <a:p>
              <a:pPr algn="ctr"/>
              <a:r>
                <a:rPr lang="en-US" sz="900">
                  <a:solidFill>
                    <a:schemeClr val="bg1"/>
                  </a:solidFill>
                  <a:latin typeface="+mj-lt"/>
                </a:rPr>
                <a:t>Hernando, MS</a:t>
              </a:r>
            </a:p>
            <a:p>
              <a:pPr algn="ctr"/>
              <a:r>
                <a:rPr lang="en-US" sz="900">
                  <a:solidFill>
                    <a:schemeClr val="bg1"/>
                  </a:solidFill>
                  <a:latin typeface="+mj-lt"/>
                </a:rPr>
                <a:t>Computer Engineering</a:t>
              </a:r>
            </a:p>
            <a:p>
              <a:pPr algn="ctr"/>
              <a:r>
                <a:rPr lang="en-US" sz="900">
                  <a:solidFill>
                    <a:schemeClr val="bg1"/>
                  </a:solidFill>
                  <a:latin typeface="+mj-lt"/>
                </a:rPr>
                <a:t>Software Functionality Lead</a:t>
              </a:r>
              <a:endParaRPr lang="en-US">
                <a:solidFill>
                  <a:schemeClr val="bg1"/>
                </a:solidFill>
              </a:endParaRPr>
            </a:p>
            <a:p>
              <a:pPr algn="ctr"/>
              <a:endParaRPr lang="en-US" sz="9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" name="Google Shape;69;p14">
              <a:extLst>
                <a:ext uri="{FF2B5EF4-FFF2-40B4-BE49-F238E27FC236}">
                  <a16:creationId xmlns:a16="http://schemas.microsoft.com/office/drawing/2014/main" id="{7F794C47-BD34-4EF9-B561-8E5AEA23E4C5}"/>
                </a:ext>
              </a:extLst>
            </p:cNvPr>
            <p:cNvSpPr txBox="1"/>
            <p:nvPr/>
          </p:nvSpPr>
          <p:spPr>
            <a:xfrm>
              <a:off x="5776545" y="3820671"/>
              <a:ext cx="1446213" cy="74830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rgbClr val="FFFFFF"/>
                  </a:solidFill>
                  <a:latin typeface="+mj-lt"/>
                </a:rPr>
                <a:t>Walker Thames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rgbClr val="FFFFFF"/>
                  </a:solidFill>
                  <a:latin typeface="+mj-lt"/>
                </a:rPr>
                <a:t>Buford, GA</a:t>
              </a:r>
            </a:p>
            <a:p>
              <a:pPr algn="ctr"/>
              <a:r>
                <a:rPr lang="en-US" sz="900">
                  <a:solidFill>
                    <a:srgbClr val="FFFFFF"/>
                  </a:solidFill>
                  <a:latin typeface="+mj-lt"/>
                </a:rPr>
                <a:t>Electrical Engineering</a:t>
              </a:r>
            </a:p>
            <a:p>
              <a:pPr algn="ctr"/>
              <a:r>
                <a:rPr lang="en-US" sz="900">
                  <a:solidFill>
                    <a:srgbClr val="FFFFFF"/>
                  </a:solidFill>
                  <a:latin typeface="+mj-lt"/>
                </a:rPr>
                <a:t>Hardware Communication Lead</a:t>
              </a:r>
              <a:endParaRPr lang="en-US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900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12" name="Google Shape;70;p14">
              <a:extLst>
                <a:ext uri="{FF2B5EF4-FFF2-40B4-BE49-F238E27FC236}">
                  <a16:creationId xmlns:a16="http://schemas.microsoft.com/office/drawing/2014/main" id="{B8C45C5A-9D89-4F55-A8F9-C2A673659688}"/>
                </a:ext>
              </a:extLst>
            </p:cNvPr>
            <p:cNvSpPr txBox="1"/>
            <p:nvPr/>
          </p:nvSpPr>
          <p:spPr>
            <a:xfrm>
              <a:off x="4042995" y="3820671"/>
              <a:ext cx="1447027" cy="77168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algn="ctr"/>
              <a:r>
                <a:rPr lang="en-US" sz="1600" b="1">
                  <a:solidFill>
                    <a:srgbClr val="FFFFFF"/>
                  </a:solidFill>
                  <a:latin typeface="+mj-lt"/>
                </a:rPr>
                <a:t>Joey </a:t>
              </a:r>
              <a:r>
                <a:rPr lang="en-US" sz="1600" b="1" err="1">
                  <a:solidFill>
                    <a:srgbClr val="FFFFFF"/>
                  </a:solidFill>
                  <a:latin typeface="+mj-lt"/>
                </a:rPr>
                <a:t>Westerfield</a:t>
              </a:r>
            </a:p>
            <a:p>
              <a:pPr algn="ctr"/>
              <a:r>
                <a:rPr lang="en-US" sz="900">
                  <a:solidFill>
                    <a:srgbClr val="FFFFFF"/>
                  </a:solidFill>
                  <a:latin typeface="+mj-lt"/>
                </a:rPr>
                <a:t>Mobile, AL </a:t>
              </a:r>
            </a:p>
            <a:p>
              <a:pPr algn="ctr"/>
              <a:r>
                <a:rPr lang="en-US" sz="900">
                  <a:solidFill>
                    <a:srgbClr val="FFFFFF"/>
                  </a:solidFill>
                  <a:latin typeface="+mj-lt"/>
                </a:rPr>
                <a:t>Electrical Engineering</a:t>
              </a: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rgbClr val="FFFFFF"/>
                  </a:solidFill>
                  <a:latin typeface="+mj-lt"/>
                </a:rPr>
                <a:t>Power Distribution Lead</a:t>
              </a:r>
              <a:endParaRPr lang="en-US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1100">
                <a:solidFill>
                  <a:srgbClr val="FFFFFF"/>
                </a:solidFill>
                <a:latin typeface="+mj-lt"/>
              </a:endParaRPr>
            </a:p>
          </p:txBody>
        </p:sp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0926E4C0-2B56-4084-8637-440010A182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3799" r="-91" b="9153"/>
            <a:stretch/>
          </p:blipFill>
          <p:spPr>
            <a:xfrm>
              <a:off x="2307089" y="2082204"/>
              <a:ext cx="1439359" cy="14463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31538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CFD2C-C22B-FCA9-30CC-5A8AF7569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00"/>
              <a:t>Cellular Signal Strength</a:t>
            </a:r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584E838-4A8C-A087-9E4B-BA62B08B0A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1790263"/>
              </p:ext>
            </p:extLst>
          </p:nvPr>
        </p:nvGraphicFramePr>
        <p:xfrm>
          <a:off x="650696" y="1900719"/>
          <a:ext cx="5459914" cy="40777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0224">
                  <a:extLst>
                    <a:ext uri="{9D8B030D-6E8A-4147-A177-3AD203B41FA5}">
                      <a16:colId xmlns:a16="http://schemas.microsoft.com/office/drawing/2014/main" val="1724226960"/>
                    </a:ext>
                  </a:extLst>
                </a:gridCol>
                <a:gridCol w="1845876">
                  <a:extLst>
                    <a:ext uri="{9D8B030D-6E8A-4147-A177-3AD203B41FA5}">
                      <a16:colId xmlns:a16="http://schemas.microsoft.com/office/drawing/2014/main" val="2168303175"/>
                    </a:ext>
                  </a:extLst>
                </a:gridCol>
                <a:gridCol w="1174720">
                  <a:extLst>
                    <a:ext uri="{9D8B030D-6E8A-4147-A177-3AD203B41FA5}">
                      <a16:colId xmlns:a16="http://schemas.microsoft.com/office/drawing/2014/main" val="202823461"/>
                    </a:ext>
                  </a:extLst>
                </a:gridCol>
                <a:gridCol w="1369094">
                  <a:extLst>
                    <a:ext uri="{9D8B030D-6E8A-4147-A177-3AD203B41FA5}">
                      <a16:colId xmlns:a16="http://schemas.microsoft.com/office/drawing/2014/main" val="35244612"/>
                    </a:ext>
                  </a:extLst>
                </a:gridCol>
              </a:tblGrid>
              <a:tr h="316102">
                <a:tc gridSpan="4"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 err="1">
                          <a:effectLst/>
                        </a:rPr>
                        <a:t>RakWireless</a:t>
                      </a:r>
                      <a:r>
                        <a:rPr lang="en-US" sz="1100" u="none" strike="noStrike">
                          <a:effectLst/>
                        </a:rPr>
                        <a:t> included LTE antenna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3955806"/>
                  </a:ext>
                </a:extLst>
              </a:tr>
              <a:tr h="47415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Location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>
                          <a:effectLst/>
                          <a:latin typeface="Gill Sans MT"/>
                        </a:rPr>
                        <a:t>Mississippi State University Campus</a:t>
                      </a:r>
                      <a:endParaRPr lang="en-US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Downtown Starkville, MS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5.4 miles west of Starkville, MS</a:t>
                      </a: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222004846"/>
                  </a:ext>
                </a:extLst>
              </a:tr>
              <a:tr h="82186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Channel ID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5110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100">
                          <a:effectLst/>
                        </a:rPr>
                        <a:t>5110</a:t>
                      </a:r>
                      <a:br>
                        <a:rPr lang="en-US" sz="1100">
                          <a:effectLst/>
                        </a:rPr>
                      </a:br>
                      <a:endParaRPr lang="en-US" sz="1100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100">
                          <a:effectLst/>
                        </a:rPr>
                        <a:t>5110</a:t>
                      </a:r>
                      <a:br>
                        <a:rPr lang="en-US" sz="1100">
                          <a:effectLst/>
                        </a:rPr>
                      </a:br>
                      <a:endParaRPr lang="en-US" sz="1100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50448027"/>
                  </a:ext>
                </a:extLst>
              </a:tr>
              <a:tr h="82186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LTE RSSI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-68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100">
                          <a:effectLst/>
                        </a:rPr>
                        <a:t>-42</a:t>
                      </a:r>
                      <a:br>
                        <a:rPr lang="en-US" sz="1100">
                          <a:effectLst/>
                        </a:rPr>
                      </a:br>
                      <a:endParaRPr lang="en-US" sz="1100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100">
                          <a:effectLst/>
                        </a:rPr>
                        <a:t>-76</a:t>
                      </a: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177319149"/>
                  </a:ext>
                </a:extLst>
              </a:tr>
              <a:tr h="82186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LTE SINR 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93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100">
                          <a:effectLst/>
                        </a:rPr>
                        <a:t>238</a:t>
                      </a:r>
                      <a:br>
                        <a:rPr lang="en-US" sz="1100">
                          <a:effectLst/>
                        </a:rPr>
                      </a:br>
                      <a:endParaRPr lang="en-US" sz="1100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100">
                          <a:effectLst/>
                        </a:rPr>
                        <a:t>110</a:t>
                      </a: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521447924"/>
                  </a:ext>
                </a:extLst>
              </a:tr>
              <a:tr h="82186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RSSI (dBm)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23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100">
                          <a:effectLst/>
                        </a:rPr>
                        <a:t>31</a:t>
                      </a:r>
                      <a:br>
                        <a:rPr lang="en-US" sz="1100">
                          <a:effectLst/>
                        </a:rPr>
                      </a:br>
                      <a:endParaRPr lang="en-US" sz="1100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100">
                          <a:effectLst/>
                        </a:rPr>
                        <a:t>19</a:t>
                      </a:r>
                      <a:br>
                        <a:rPr lang="en-US" sz="1100">
                          <a:effectLst/>
                        </a:rPr>
                      </a:br>
                      <a:endParaRPr lang="en-US" sz="1100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085245486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F0AAB50-B98C-2A30-546C-6540C9AB52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825736"/>
              </p:ext>
            </p:extLst>
          </p:nvPr>
        </p:nvGraphicFramePr>
        <p:xfrm>
          <a:off x="6109006" y="1900718"/>
          <a:ext cx="5340902" cy="40667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0752">
                  <a:extLst>
                    <a:ext uri="{9D8B030D-6E8A-4147-A177-3AD203B41FA5}">
                      <a16:colId xmlns:a16="http://schemas.microsoft.com/office/drawing/2014/main" val="888579772"/>
                    </a:ext>
                  </a:extLst>
                </a:gridCol>
                <a:gridCol w="1745364">
                  <a:extLst>
                    <a:ext uri="{9D8B030D-6E8A-4147-A177-3AD203B41FA5}">
                      <a16:colId xmlns:a16="http://schemas.microsoft.com/office/drawing/2014/main" val="2183095565"/>
                    </a:ext>
                  </a:extLst>
                </a:gridCol>
                <a:gridCol w="1194767">
                  <a:extLst>
                    <a:ext uri="{9D8B030D-6E8A-4147-A177-3AD203B41FA5}">
                      <a16:colId xmlns:a16="http://schemas.microsoft.com/office/drawing/2014/main" val="3857523276"/>
                    </a:ext>
                  </a:extLst>
                </a:gridCol>
                <a:gridCol w="1580019">
                  <a:extLst>
                    <a:ext uri="{9D8B030D-6E8A-4147-A177-3AD203B41FA5}">
                      <a16:colId xmlns:a16="http://schemas.microsoft.com/office/drawing/2014/main" val="2512992816"/>
                    </a:ext>
                  </a:extLst>
                </a:gridCol>
              </a:tblGrid>
              <a:tr h="296534">
                <a:tc gridSpan="4"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err="1">
                          <a:effectLst/>
                        </a:rPr>
                        <a:t>PulseLarson</a:t>
                      </a:r>
                      <a:r>
                        <a:rPr lang="en-US" sz="1100">
                          <a:effectLst/>
                        </a:rPr>
                        <a:t> 5150 (LTE)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3892061"/>
                  </a:ext>
                </a:extLst>
              </a:tr>
              <a:tr h="46598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Location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Mississippi State University Campus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Downtown </a:t>
                      </a:r>
                      <a:endParaRPr lang="en-US">
                        <a:effectLst/>
                      </a:endParaRPr>
                    </a:p>
                    <a:p>
                      <a:pPr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Starkville, MS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>
                          <a:effectLst/>
                          <a:latin typeface="Gill Sans MT"/>
                        </a:rPr>
                        <a:t>5.4 miles west of </a:t>
                      </a:r>
                      <a:endParaRPr lang="en-US" b="0" i="0" u="none" strike="noStrike" noProof="0">
                        <a:latin typeface="Gill Sans MT"/>
                      </a:endParaRPr>
                    </a:p>
                    <a:p>
                      <a:pPr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>
                          <a:effectLst/>
                          <a:latin typeface="Gill Sans MT"/>
                        </a:rPr>
                        <a:t>Starkville, MS</a:t>
                      </a:r>
                      <a:endParaRPr lang="en-US" b="0" i="0" u="none" strike="noStrike" noProof="0">
                        <a:latin typeface="Gill Sans MT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697369413"/>
                  </a:ext>
                </a:extLst>
              </a:tr>
              <a:tr h="82606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Channel ID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5110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100">
                          <a:effectLst/>
                        </a:rPr>
                        <a:t>5110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100">
                          <a:effectLst/>
                        </a:rPr>
                        <a:t>5110</a:t>
                      </a: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4130817139"/>
                  </a:ext>
                </a:extLst>
              </a:tr>
              <a:tr h="82606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LTE RSSI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-67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100">
                          <a:effectLst/>
                        </a:rPr>
                        <a:t>-41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100">
                          <a:effectLst/>
                        </a:rPr>
                        <a:t>-69</a:t>
                      </a: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586785273"/>
                  </a:ext>
                </a:extLst>
              </a:tr>
              <a:tr h="82606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LTE SINR 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105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100">
                          <a:effectLst/>
                        </a:rPr>
                        <a:t>225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100">
                          <a:effectLst/>
                        </a:rPr>
                        <a:t>112</a:t>
                      </a: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304259954"/>
                  </a:ext>
                </a:extLst>
              </a:tr>
              <a:tr h="82606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RSSI (dBm)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21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100">
                          <a:effectLst/>
                        </a:rPr>
                        <a:t>31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100">
                          <a:effectLst/>
                        </a:rPr>
                        <a:t>22</a:t>
                      </a: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7104791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30879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9AC43-9B23-BB28-A5EB-0F1FA2D14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 anchor="b">
            <a:normAutofit/>
          </a:bodyPr>
          <a:lstStyle/>
          <a:p>
            <a:r>
              <a:rPr lang="en-US" sz="3700"/>
              <a:t>Communication</a:t>
            </a:r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EDE78BD-C80C-F169-50F1-0C94E90260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7372"/>
          <a:stretch/>
        </p:blipFill>
        <p:spPr>
          <a:xfrm>
            <a:off x="581194" y="2180498"/>
            <a:ext cx="11029615" cy="3678303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CC6B24-271A-4928-1655-DBE34B324894}"/>
              </a:ext>
            </a:extLst>
          </p:cNvPr>
          <p:cNvSpPr txBox="1"/>
          <p:nvPr/>
        </p:nvSpPr>
        <p:spPr>
          <a:xfrm>
            <a:off x="5639858" y="6002128"/>
            <a:ext cx="9122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Webapp</a:t>
            </a:r>
          </a:p>
        </p:txBody>
      </p:sp>
    </p:spTree>
    <p:extLst>
      <p:ext uri="{BB962C8B-B14F-4D97-AF65-F5344CB8AC3E}">
        <p14:creationId xmlns:p14="http://schemas.microsoft.com/office/powerpoint/2010/main" val="32569648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6F769-327D-DF8D-ED26-217F16A00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00"/>
              <a:t>Communication</a:t>
            </a:r>
            <a:endParaRPr lang="en-US"/>
          </a:p>
        </p:txBody>
      </p:sp>
      <p:pic>
        <p:nvPicPr>
          <p:cNvPr id="4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86B113E-8195-5ECA-F377-A53BFADD5B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738" r="-518" b="-110"/>
          <a:stretch/>
        </p:blipFill>
        <p:spPr>
          <a:xfrm>
            <a:off x="586116" y="1949873"/>
            <a:ext cx="2137149" cy="4333532"/>
          </a:xfrm>
        </p:spPr>
      </p:pic>
      <p:pic>
        <p:nvPicPr>
          <p:cNvPr id="5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E08238F-A5E5-91B9-157D-9572CFD3F4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35" b="109"/>
          <a:stretch/>
        </p:blipFill>
        <p:spPr>
          <a:xfrm>
            <a:off x="2994040" y="1950243"/>
            <a:ext cx="2011887" cy="43331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E39268-687C-C32F-ECB0-CD849F2D30B3}"/>
              </a:ext>
            </a:extLst>
          </p:cNvPr>
          <p:cNvSpPr txBox="1"/>
          <p:nvPr/>
        </p:nvSpPr>
        <p:spPr>
          <a:xfrm>
            <a:off x="2188026" y="6425699"/>
            <a:ext cx="127544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1"/>
                </a:solidFill>
              </a:rPr>
              <a:t>Android App</a:t>
            </a:r>
          </a:p>
        </p:txBody>
      </p:sp>
      <p:pic>
        <p:nvPicPr>
          <p:cNvPr id="3" name="Picture 5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D5BF0ED9-5320-8741-4AEC-B19DB3A150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2692" y="3385344"/>
            <a:ext cx="5373158" cy="15372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8EC4E3-FBDC-0608-6CB0-2F787BAC8B73}"/>
              </a:ext>
            </a:extLst>
          </p:cNvPr>
          <p:cNvSpPr txBox="1"/>
          <p:nvPr/>
        </p:nvSpPr>
        <p:spPr>
          <a:xfrm>
            <a:off x="7696651" y="5097490"/>
            <a:ext cx="171994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1"/>
                </a:solidFill>
              </a:rPr>
              <a:t>Email Notification</a:t>
            </a:r>
          </a:p>
        </p:txBody>
      </p:sp>
    </p:spTree>
    <p:extLst>
      <p:ext uri="{BB962C8B-B14F-4D97-AF65-F5344CB8AC3E}">
        <p14:creationId xmlns:p14="http://schemas.microsoft.com/office/powerpoint/2010/main" val="450188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7ADDD-86B3-4720-A1E6-42C68FF44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Latency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5F9D48-DE1F-E1B2-3224-882AE3FAD78C}"/>
              </a:ext>
            </a:extLst>
          </p:cNvPr>
          <p:cNvSpPr txBox="1"/>
          <p:nvPr/>
        </p:nvSpPr>
        <p:spPr>
          <a:xfrm>
            <a:off x="973015" y="2526322"/>
            <a:ext cx="322677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/>
              <a:t>Needs to send message in less than 30 seconds</a:t>
            </a:r>
          </a:p>
        </p:txBody>
      </p:sp>
      <p:pic>
        <p:nvPicPr>
          <p:cNvPr id="15" name="20220425_150348">
            <a:hlinkClick r:id="" action="ppaction://media"/>
            <a:extLst>
              <a:ext uri="{FF2B5EF4-FFF2-40B4-BE49-F238E27FC236}">
                <a16:creationId xmlns:a16="http://schemas.microsoft.com/office/drawing/2014/main" id="{7BA09263-CB0F-4071-BA42-6AF15D16D61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83150" y="2076864"/>
            <a:ext cx="6538913" cy="3678238"/>
          </a:xfrm>
        </p:spPr>
      </p:pic>
    </p:spTree>
    <p:extLst>
      <p:ext uri="{BB962C8B-B14F-4D97-AF65-F5344CB8AC3E}">
        <p14:creationId xmlns:p14="http://schemas.microsoft.com/office/powerpoint/2010/main" val="175147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9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B668C-BCC0-5895-02B1-0CFF5ECE8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00"/>
              <a:t>Enclosure</a:t>
            </a: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837A1D9-55ED-A390-42CD-7728F215B1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9932" t="3586" r="18581" b="5080"/>
          <a:stretch/>
        </p:blipFill>
        <p:spPr>
          <a:xfrm>
            <a:off x="3325860" y="2540332"/>
            <a:ext cx="2665702" cy="3359575"/>
          </a:xfrm>
        </p:spPr>
      </p:pic>
      <p:pic>
        <p:nvPicPr>
          <p:cNvPr id="5" name="Picture 5" descr="Icon&#10;&#10;Description automatically generated">
            <a:extLst>
              <a:ext uri="{FF2B5EF4-FFF2-40B4-BE49-F238E27FC236}">
                <a16:creationId xmlns:a16="http://schemas.microsoft.com/office/drawing/2014/main" id="{02A37FF0-B78D-007E-6C29-EBA5696B99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784" r="14579" b="6718"/>
          <a:stretch/>
        </p:blipFill>
        <p:spPr>
          <a:xfrm>
            <a:off x="811823" y="2027949"/>
            <a:ext cx="2517362" cy="3557052"/>
          </a:xfrm>
          <a:prstGeom prst="rect">
            <a:avLst/>
          </a:prstGeom>
        </p:spPr>
      </p:pic>
      <p:pic>
        <p:nvPicPr>
          <p:cNvPr id="6" name="Picture 6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82278312-EF51-F9D9-17A5-F9C51D68D6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0804" y="2156941"/>
            <a:ext cx="4684835" cy="3562562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9FC1C964-BD4B-F712-AA60-6A868F4FEFA4}"/>
              </a:ext>
            </a:extLst>
          </p:cNvPr>
          <p:cNvSpPr/>
          <p:nvPr/>
        </p:nvSpPr>
        <p:spPr>
          <a:xfrm>
            <a:off x="6097699" y="3890069"/>
            <a:ext cx="981807" cy="483576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EC1B41-E804-EB16-8B7D-718188AA6437}"/>
              </a:ext>
            </a:extLst>
          </p:cNvPr>
          <p:cNvSpPr txBox="1"/>
          <p:nvPr/>
        </p:nvSpPr>
        <p:spPr>
          <a:xfrm>
            <a:off x="11702345" y="6551789"/>
            <a:ext cx="73942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[17]</a:t>
            </a:r>
          </a:p>
        </p:txBody>
      </p:sp>
    </p:spTree>
    <p:extLst>
      <p:ext uri="{BB962C8B-B14F-4D97-AF65-F5344CB8AC3E}">
        <p14:creationId xmlns:p14="http://schemas.microsoft.com/office/powerpoint/2010/main" val="27345830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0D12E-1369-49C5-6A4C-3754479D6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16267"/>
            <a:ext cx="11029616" cy="1013800"/>
          </a:xfrm>
        </p:spPr>
        <p:txBody>
          <a:bodyPr/>
          <a:lstStyle/>
          <a:p>
            <a:r>
              <a:rPr lang="en-US" sz="3700"/>
              <a:t>Cost</a:t>
            </a:r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78462B0-C2BE-A9AE-2ED1-29EB52301E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5745096"/>
              </p:ext>
            </p:extLst>
          </p:nvPr>
        </p:nvGraphicFramePr>
        <p:xfrm>
          <a:off x="3010958" y="2047875"/>
          <a:ext cx="6171262" cy="40137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5631">
                  <a:extLst>
                    <a:ext uri="{9D8B030D-6E8A-4147-A177-3AD203B41FA5}">
                      <a16:colId xmlns:a16="http://schemas.microsoft.com/office/drawing/2014/main" val="292854394"/>
                    </a:ext>
                  </a:extLst>
                </a:gridCol>
                <a:gridCol w="3085631">
                  <a:extLst>
                    <a:ext uri="{9D8B030D-6E8A-4147-A177-3AD203B41FA5}">
                      <a16:colId xmlns:a16="http://schemas.microsoft.com/office/drawing/2014/main" val="489884099"/>
                    </a:ext>
                  </a:extLst>
                </a:gridCol>
              </a:tblGrid>
              <a:tr h="403748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Product</a:t>
                      </a:r>
                      <a:endParaRPr lang="en-US" sz="3200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Cost (USD)</a:t>
                      </a:r>
                      <a:endParaRPr lang="en-US" sz="3200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110376513"/>
                  </a:ext>
                </a:extLst>
              </a:tr>
              <a:tr h="443138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366658"/>
                          </a:solidFill>
                          <a:effectLst/>
                        </a:rPr>
                        <a:t>RakWireless RAK5005-O [9]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366658"/>
                          </a:solidFill>
                          <a:effectLst/>
                        </a:rPr>
                        <a:t>$9.99</a:t>
                      </a: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95398634"/>
                  </a:ext>
                </a:extLst>
              </a:tr>
              <a:tr h="443138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366658"/>
                          </a:solidFill>
                          <a:effectLst/>
                        </a:rPr>
                        <a:t>RakWireless RAK4631 [10]</a:t>
                      </a:r>
                    </a:p>
                  </a:txBody>
                  <a:tcPr marL="63500" marR="63500" marT="63500" marB="63500" anchor="b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366658"/>
                          </a:solidFill>
                          <a:effectLst/>
                        </a:rPr>
                        <a:t>$17.99</a:t>
                      </a: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042257281"/>
                  </a:ext>
                </a:extLst>
              </a:tr>
              <a:tr h="443138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366658"/>
                          </a:solidFill>
                          <a:effectLst/>
                        </a:rPr>
                        <a:t>RakWireless RAK5860 [20]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366658"/>
                          </a:solidFill>
                          <a:effectLst/>
                        </a:rPr>
                        <a:t>$30.00</a:t>
                      </a: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258574584"/>
                  </a:ext>
                </a:extLst>
              </a:tr>
              <a:tr h="443138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366658"/>
                          </a:solidFill>
                          <a:effectLst/>
                        </a:rPr>
                        <a:t>PulseLarson W5150 [22]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366658"/>
                          </a:solidFill>
                          <a:effectLst/>
                        </a:rPr>
                        <a:t>$14.34</a:t>
                      </a: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687473537"/>
                  </a:ext>
                </a:extLst>
              </a:tr>
              <a:tr h="443138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366658"/>
                          </a:solidFill>
                          <a:effectLst/>
                        </a:rPr>
                        <a:t>RakWireless RAK1904 [31]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366658"/>
                          </a:solidFill>
                          <a:effectLst/>
                        </a:rPr>
                        <a:t>$3.30</a:t>
                      </a: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4130947338"/>
                  </a:ext>
                </a:extLst>
              </a:tr>
              <a:tr h="443138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366658"/>
                          </a:solidFill>
                          <a:effectLst/>
                        </a:rPr>
                        <a:t>SUNYIMA Solar Panel [39]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366658"/>
                          </a:solidFill>
                          <a:effectLst/>
                        </a:rPr>
                        <a:t>$1.60</a:t>
                      </a: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658258866"/>
                  </a:ext>
                </a:extLst>
              </a:tr>
              <a:tr h="507999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366658"/>
                          </a:solidFill>
                          <a:effectLst/>
                        </a:rPr>
                        <a:t>Liter 406080 Lipo Battery [33]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366658"/>
                          </a:solidFill>
                          <a:effectLst/>
                        </a:rPr>
                        <a:t>$10.99</a:t>
                      </a: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813510281"/>
                  </a:ext>
                </a:extLst>
              </a:tr>
              <a:tr h="443138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accent1"/>
                          </a:solidFill>
                          <a:effectLst/>
                        </a:rPr>
                        <a:t>Total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accent1"/>
                          </a:solidFill>
                          <a:effectLst/>
                        </a:rPr>
                        <a:t>$88.21</a:t>
                      </a: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60783762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B7D1006-B3F2-0E9C-E583-C9D35193F0D0}"/>
              </a:ext>
            </a:extLst>
          </p:cNvPr>
          <p:cNvSpPr txBox="1"/>
          <p:nvPr/>
        </p:nvSpPr>
        <p:spPr>
          <a:xfrm>
            <a:off x="4724400" y="3200400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722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7DC64-CA63-B888-594B-D2ED089C3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00"/>
              <a:t>TEST Status</a:t>
            </a:r>
            <a:endParaRPr 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09930A1-B2E7-A0BC-4604-C3ED2F1F5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7854777"/>
              </p:ext>
            </p:extLst>
          </p:nvPr>
        </p:nvGraphicFramePr>
        <p:xfrm>
          <a:off x="435348" y="2212041"/>
          <a:ext cx="11029950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14975">
                  <a:extLst>
                    <a:ext uri="{9D8B030D-6E8A-4147-A177-3AD203B41FA5}">
                      <a16:colId xmlns:a16="http://schemas.microsoft.com/office/drawing/2014/main" val="1513323857"/>
                    </a:ext>
                  </a:extLst>
                </a:gridCol>
                <a:gridCol w="5514975">
                  <a:extLst>
                    <a:ext uri="{9D8B030D-6E8A-4147-A177-3AD203B41FA5}">
                      <a16:colId xmlns:a16="http://schemas.microsoft.com/office/drawing/2014/main" val="1676918759"/>
                    </a:ext>
                  </a:extLst>
                </a:gridCol>
              </a:tblGrid>
              <a:tr h="361950">
                <a:tc>
                  <a:txBody>
                    <a:bodyPr/>
                    <a:lstStyle/>
                    <a:p>
                      <a:pPr fontAlgn="base"/>
                      <a:r>
                        <a:rPr lang="en-US" sz="2400">
                          <a:effectLst/>
                        </a:rPr>
                        <a:t>Test​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400">
                          <a:effectLst/>
                        </a:rPr>
                        <a:t>Status​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1787384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fontAlgn="base"/>
                      <a:r>
                        <a:rPr lang="en-US" sz="2400">
                          <a:effectLst/>
                        </a:rPr>
                        <a:t>Battery Life​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400">
                          <a:effectLst/>
                        </a:rPr>
                        <a:t>Complete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7847146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fontAlgn="base"/>
                      <a:r>
                        <a:rPr lang="en-US" sz="2400">
                          <a:effectLst/>
                        </a:rPr>
                        <a:t>GPS Data​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auto"/>
                      <a:r>
                        <a:rPr lang="en-US" sz="2400">
                          <a:effectLst/>
                        </a:rPr>
                        <a:t>​Complete</a:t>
                      </a:r>
                      <a:endParaRPr lang="en-US" sz="2400">
                        <a:effectLst/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9448230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fontAlgn="base"/>
                      <a:r>
                        <a:rPr lang="en-US" sz="2400">
                          <a:effectLst/>
                        </a:rPr>
                        <a:t>Sensor Data​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>
                          <a:effectLst/>
                        </a:rPr>
                        <a:t>Complete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6086652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fontAlgn="base"/>
                      <a:r>
                        <a:rPr lang="en-US" sz="2400">
                          <a:effectLst/>
                        </a:rPr>
                        <a:t>Sampling Rate​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>
                          <a:effectLst/>
                        </a:rPr>
                        <a:t>Complete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5913980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fontAlgn="base"/>
                      <a:r>
                        <a:rPr lang="en-US" sz="2400">
                          <a:effectLst/>
                        </a:rPr>
                        <a:t>Communication​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400">
                          <a:effectLst/>
                        </a:rPr>
                        <a:t>Complete​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8329140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fontAlgn="base"/>
                      <a:r>
                        <a:rPr lang="en-US" sz="2400">
                          <a:effectLst/>
                        </a:rPr>
                        <a:t>Latency​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400">
                          <a:effectLst/>
                        </a:rPr>
                        <a:t>Complete​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487620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fontAlgn="base"/>
                      <a:r>
                        <a:rPr lang="en-US" sz="2400">
                          <a:effectLst/>
                        </a:rPr>
                        <a:t>Cost​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400">
                          <a:effectLst/>
                        </a:rPr>
                        <a:t>Complete​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8501343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fontAlgn="base"/>
                      <a:r>
                        <a:rPr lang="en-US" sz="2400">
                          <a:effectLst/>
                        </a:rPr>
                        <a:t>Enclosure​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400">
                          <a:effectLst/>
                        </a:rPr>
                        <a:t>Incomplete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94509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32835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2A086-1C8B-49D5-8241-67CBE3F43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00"/>
              <a:t>Moving forward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661456-863A-04A8-12AB-16204607F3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07670" indent="-407670"/>
            <a:r>
              <a:rPr lang="en-US"/>
              <a:t>Demo Day</a:t>
            </a:r>
          </a:p>
          <a:p>
            <a:pPr marL="407670" indent="-407670"/>
            <a:r>
              <a:rPr lang="en-US"/>
              <a:t>Senior Design II </a:t>
            </a:r>
          </a:p>
          <a:p>
            <a:pPr marL="407670" indent="-407670"/>
            <a:r>
              <a:rPr lang="en-US"/>
              <a:t>System Optimization</a:t>
            </a:r>
          </a:p>
          <a:p>
            <a:pPr marL="407670" indent="-407670"/>
            <a:r>
              <a:rPr lang="en-US"/>
              <a:t>Enclosure</a:t>
            </a:r>
          </a:p>
          <a:p>
            <a:pPr marL="407670" indent="-407670"/>
            <a:r>
              <a:rPr lang="en-US"/>
              <a:t>Develop an excellent product!</a:t>
            </a:r>
          </a:p>
        </p:txBody>
      </p:sp>
    </p:spTree>
    <p:extLst>
      <p:ext uri="{BB962C8B-B14F-4D97-AF65-F5344CB8AC3E}">
        <p14:creationId xmlns:p14="http://schemas.microsoft.com/office/powerpoint/2010/main" val="31890934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D8761-DA7C-229B-BC9F-5536AEE1A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00"/>
              <a:t>REFERENCES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7829F7-715A-B4D4-AF85-C999380E33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Autofit/>
          </a:bodyPr>
          <a:lstStyle/>
          <a:p>
            <a:pPr marL="407670" indent="-407670">
              <a:buFont typeface="Wingdings" panose="05020102010507070707" pitchFamily="18" charset="2"/>
              <a:buChar char="§"/>
            </a:pPr>
            <a:r>
              <a:rPr lang="en-US" sz="1100">
                <a:ea typeface="+mn-lt"/>
                <a:cs typeface="+mn-lt"/>
              </a:rPr>
              <a:t>[1] </a:t>
            </a:r>
            <a:r>
              <a:rPr lang="en-US" sz="1100" i="1">
                <a:ea typeface="+mn-lt"/>
                <a:cs typeface="+mn-lt"/>
              </a:rPr>
              <a:t>Go.com</a:t>
            </a:r>
            <a:r>
              <a:rPr lang="en-US" sz="1100">
                <a:ea typeface="+mn-lt"/>
                <a:cs typeface="+mn-lt"/>
              </a:rPr>
              <a:t>, 2022. Available: </a:t>
            </a:r>
            <a:r>
              <a:rPr lang="en-US" sz="1100">
                <a:ea typeface="+mn-lt"/>
                <a:cs typeface="+mn-lt"/>
                <a:hlinkClick r:id="rId2"/>
              </a:rPr>
              <a:t>https://cdns.abclocal.go.com/content/kgo/images/cms/1502726_1280x720.jpg</a:t>
            </a:r>
            <a:r>
              <a:rPr lang="en-US" sz="1100">
                <a:ea typeface="+mn-lt"/>
                <a:cs typeface="+mn-lt"/>
              </a:rPr>
              <a:t> (Accessed Jan. 26, 2022).</a:t>
            </a:r>
            <a:endParaRPr lang="en-US" sz="1100"/>
          </a:p>
          <a:p>
            <a:pPr marL="407670" indent="-407670">
              <a:spcAft>
                <a:spcPts val="600"/>
              </a:spcAft>
              <a:buFont typeface="Wingdings"/>
              <a:buChar char="§"/>
            </a:pPr>
            <a:r>
              <a:rPr lang="en-US" sz="1100"/>
              <a:t>[2] “IP rating - Enviromed.” [Online]. Available: </a:t>
            </a:r>
            <a:r>
              <a:rPr lang="en-US" sz="1100">
                <a:hlinkClick r:id="rId3"/>
              </a:rPr>
              <a:t>http://enviromed.ca/documents/IP%20Rating%20Chart.pdf</a:t>
            </a:r>
            <a:r>
              <a:rPr lang="en-US" sz="1100"/>
              <a:t>. [Accessed: 24-Feb-2022].</a:t>
            </a:r>
            <a:endParaRPr lang="en-US" sz="1100">
              <a:ea typeface="+mn-lt"/>
              <a:cs typeface="+mn-lt"/>
            </a:endParaRPr>
          </a:p>
          <a:p>
            <a:pPr marL="407670" indent="-407670">
              <a:spcAft>
                <a:spcPts val="600"/>
              </a:spcAft>
              <a:buFont typeface="Wingdings"/>
              <a:buChar char="§"/>
            </a:pPr>
            <a:r>
              <a:rPr lang="en-US" sz="1100"/>
              <a:t>[3] “Federal Communications Commission.” Accessed: Apr. 05, 2022. [Online]. Available: </a:t>
            </a:r>
            <a:r>
              <a:rPr lang="en-US" sz="1100">
                <a:hlinkClick r:id="rId4"/>
              </a:rPr>
              <a:t>https://transition.fcc.gov/Bureaus/Engineering_Technology/Notices/2001/fcc01158.pdf</a:t>
            </a:r>
            <a:endParaRPr lang="en-US" sz="1100">
              <a:ea typeface="+mn-lt"/>
              <a:cs typeface="+mn-lt"/>
            </a:endParaRPr>
          </a:p>
          <a:p>
            <a:pPr marL="407670" indent="-407670">
              <a:spcAft>
                <a:spcPts val="600"/>
              </a:spcAft>
              <a:buFont typeface="Wingdings"/>
              <a:buChar char="§"/>
            </a:pPr>
            <a:r>
              <a:rPr lang="en-US" sz="1100"/>
              <a:t>[4] </a:t>
            </a:r>
            <a:r>
              <a:rPr lang="en-US" sz="1100" i="1"/>
              <a:t>IEEE 802.16m System Requirements</a:t>
            </a:r>
            <a:r>
              <a:rPr lang="en-US" sz="1100"/>
              <a:t>. Institute for Electronics and Electrical Engineers, 2008. [Online].  Available: </a:t>
            </a:r>
            <a:r>
              <a:rPr lang="en-US" sz="1100">
                <a:hlinkClick r:id="rId5"/>
              </a:rPr>
              <a:t>https://ieee802.org/16/tgm/docs/80216m-07_002r7.pdf</a:t>
            </a:r>
            <a:r>
              <a:rPr lang="en-US" sz="1100"/>
              <a:t> [Accessed 24-Feb-2022].</a:t>
            </a:r>
            <a:endParaRPr lang="en-US" sz="1100">
              <a:ea typeface="+mn-lt"/>
              <a:cs typeface="+mn-lt"/>
            </a:endParaRPr>
          </a:p>
          <a:p>
            <a:pPr marL="407670" indent="-407670">
              <a:spcAft>
                <a:spcPts val="600"/>
              </a:spcAft>
              <a:buFont typeface="Wingdings"/>
              <a:buChar char="§"/>
            </a:pPr>
            <a:r>
              <a:rPr lang="en-US" sz="1100"/>
              <a:t>[5] “IEEE Guide for Designing a Time Synchronization System for Power Substations,” </a:t>
            </a:r>
            <a:r>
              <a:rPr lang="en-US" sz="1100" i="1"/>
              <a:t>IEEE 2030.101-2018</a:t>
            </a:r>
            <a:r>
              <a:rPr lang="en-US" sz="1100"/>
              <a:t>, pp. 1–118, Jul. 2018, </a:t>
            </a:r>
            <a:r>
              <a:rPr lang="en-US" sz="1100" err="1"/>
              <a:t>doi</a:t>
            </a:r>
            <a:r>
              <a:rPr lang="en-US" sz="1100"/>
              <a:t>: 10.1109/IEEESTD.2018.8421294.</a:t>
            </a:r>
          </a:p>
          <a:p>
            <a:pPr marL="407670" indent="-407670">
              <a:spcAft>
                <a:spcPts val="600"/>
              </a:spcAft>
              <a:buFont typeface="Wingdings"/>
              <a:buChar char="§"/>
            </a:pPr>
            <a:r>
              <a:rPr lang="en-US" sz="1100"/>
              <a:t>[6] “RAK4631 | nRF52840 SX1262 | Module for </a:t>
            </a:r>
            <a:r>
              <a:rPr lang="en-US" sz="1100" err="1"/>
              <a:t>LoRaWAN</a:t>
            </a:r>
            <a:r>
              <a:rPr lang="en-US" sz="1100"/>
              <a:t>,” RakWireless.com, 2022. [Online]. Available: https://store.rakwireless.com/products/rak4631-lpwan-node (Accessed Mar. 08, 2022).​</a:t>
            </a:r>
          </a:p>
          <a:p>
            <a:pPr marL="407670" indent="-407670">
              <a:buFont typeface="Wingdings" panose="05020102010507070707" pitchFamily="18" charset="2"/>
              <a:buChar char="§"/>
            </a:pPr>
            <a:r>
              <a:rPr lang="en-US" sz="1100"/>
              <a:t>[7] “RAK5005-O | </a:t>
            </a:r>
            <a:r>
              <a:rPr lang="en-US" sz="1100" err="1"/>
              <a:t>WisBlock</a:t>
            </a:r>
            <a:r>
              <a:rPr lang="en-US" sz="1100"/>
              <a:t> Base Board,” RakWireless.com, 2022. [Online]. Available: https://store.rakwireless.com/products/rak5005-o-base-board (Accessed Mar. 08, 2022).</a:t>
            </a:r>
          </a:p>
          <a:p>
            <a:pPr marL="407670" indent="-407670">
              <a:buFont typeface="Wingdings" panose="05020102010507070707" pitchFamily="18" charset="2"/>
              <a:buChar char="§"/>
            </a:pPr>
            <a:r>
              <a:rPr lang="en-US" sz="1100"/>
              <a:t>[8] “RAK5860 | BG77 | NB-IoT Interface Module,”  RakWireless.com, 2022. [Online]. Available: https://store.rakwireless.com/products/rak5860-lte-nb-iot-extension-board (Accessed Mar. 08, 2022).​</a:t>
            </a:r>
          </a:p>
          <a:p>
            <a:pPr marL="407670" indent="-407670">
              <a:buFont typeface="Wingdings" panose="05020102010507070707" pitchFamily="18" charset="2"/>
              <a:buChar char="§"/>
            </a:pPr>
            <a:r>
              <a:rPr lang="en-US" sz="1100">
                <a:ea typeface="+mn-lt"/>
                <a:cs typeface="+mn-lt"/>
              </a:rPr>
              <a:t>[9] “RAK1904 | LIS3DH | 3-axis acceleration sensor,” RakWireless.com, 2022. [Online]. Available: </a:t>
            </a:r>
            <a:r>
              <a:rPr lang="en-US" sz="1100">
                <a:ea typeface="+mn-lt"/>
                <a:cs typeface="+mn-lt"/>
                <a:hlinkClick r:id="rId6"/>
              </a:rPr>
              <a:t>https://store.rakwireless.com/products/rak1904-lis3dh-3-axis-acceleration-sensor</a:t>
            </a:r>
            <a:r>
              <a:rPr lang="en-US" sz="1100">
                <a:ea typeface="+mn-lt"/>
                <a:cs typeface="+mn-lt"/>
              </a:rPr>
              <a:t> (Accessed Mar. 06, 2022).</a:t>
            </a:r>
          </a:p>
          <a:p>
            <a:pPr marL="407670" indent="-407670">
              <a:buFont typeface="Wingdings" panose="05020102010507070707" pitchFamily="18" charset="2"/>
              <a:buChar char="§"/>
            </a:pPr>
            <a:r>
              <a:rPr lang="en-US" sz="1100">
                <a:ea typeface="+mn-lt"/>
                <a:cs typeface="+mn-lt"/>
              </a:rPr>
              <a:t>[10] “Liter 3.7V 3000mAh 406080 </a:t>
            </a:r>
            <a:r>
              <a:rPr lang="en-US" sz="1100" err="1">
                <a:ea typeface="+mn-lt"/>
                <a:cs typeface="+mn-lt"/>
              </a:rPr>
              <a:t>Lipo</a:t>
            </a:r>
            <a:r>
              <a:rPr lang="en-US" sz="1100">
                <a:ea typeface="+mn-lt"/>
                <a:cs typeface="+mn-lt"/>
              </a:rPr>
              <a:t> Battery Rechargeable,” Amazon.com, 2022. [Online]. Available: </a:t>
            </a:r>
            <a:r>
              <a:rPr lang="en-US" sz="1100">
                <a:ea typeface="+mn-lt"/>
                <a:cs typeface="+mn-lt"/>
                <a:hlinkClick r:id="rId7"/>
              </a:rPr>
              <a:t>https://www.amazon.com/3000mAh-Battery-Rechargeable-Lithium-Connector/dp/B09FPQ62FM/ref=sr_1_2?crid=2ZB1688QC1W4A&amp;keywords=rechargeable+3.7+v+battery&amp;qid=1646769236&amp;refinements=p_n_feature_five_browse-bin%3A23559008011&amp;rnid=23559001011&amp;s=hpc&amp;sprefix=rechargeable+3.7+v+battery%2Caps%2C92&amp;sr=1-2</a:t>
            </a:r>
            <a:r>
              <a:rPr lang="en-US" sz="1100">
                <a:ea typeface="+mn-lt"/>
                <a:cs typeface="+mn-lt"/>
              </a:rPr>
              <a:t> (Accessed Mar. 08, 2022).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3556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7ACFC-86D4-43BA-9DC5-E903EA50E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3CF76-312D-4558-9DFE-62626B618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07670" indent="-407670">
              <a:buFont typeface="Wingdings" panose="05020102010507070707" pitchFamily="18" charset="2"/>
              <a:buChar char="§"/>
            </a:pPr>
            <a:endParaRPr lang="en-US" sz="1100"/>
          </a:p>
          <a:p>
            <a:pPr marL="407670" indent="-407670">
              <a:buFont typeface="Wingdings" panose="05020102010507070707" pitchFamily="18" charset="2"/>
              <a:buChar char="§"/>
            </a:pPr>
            <a:r>
              <a:rPr lang="en-US" sz="1100"/>
              <a:t>[11] “SUNYIMA 10Pcs 5V 60mA Epoxy Solar Panel Polycrystalline Solar Cells for Solar Battery Charger DIY Solar System Kits,” Amazon.com, 2022. [Online]. Available: https://www.amazon.com/AOSHIKE-Polycrystalline-Battery-Charger-2-67x1-45inch/dp/B0736W4HK1/ref=sr_1_4?keywords=SUNYIMA+Solar+Panels&amp;qid=1646772250&amp;s=lawn-garden&amp;sr=1-4 (Accessed Mar. 08, 2022).</a:t>
            </a:r>
            <a:endParaRPr lang="en-US"/>
          </a:p>
          <a:p>
            <a:pPr marL="407670" indent="-407670">
              <a:buFont typeface="Wingdings" panose="05020102010507070707" pitchFamily="18" charset="2"/>
              <a:buChar char="§"/>
            </a:pPr>
            <a:r>
              <a:rPr lang="en-US" sz="1100">
                <a:ea typeface="+mn-lt"/>
                <a:cs typeface="+mn-lt"/>
              </a:rPr>
              <a:t>[12] “Flutter - Beautiful native apps in record time,” </a:t>
            </a:r>
            <a:r>
              <a:rPr lang="en-US" sz="1100" i="1" err="1">
                <a:ea typeface="+mn-lt"/>
                <a:cs typeface="+mn-lt"/>
              </a:rPr>
              <a:t>Flutter.dev</a:t>
            </a:r>
            <a:r>
              <a:rPr lang="en-US" sz="1100">
                <a:ea typeface="+mn-lt"/>
                <a:cs typeface="+mn-lt"/>
              </a:rPr>
              <a:t>, 2019. [Online] Available:</a:t>
            </a:r>
            <a:r>
              <a:rPr lang="en-US" sz="1100">
                <a:ea typeface="+mn-lt"/>
                <a:cs typeface="+mn-lt"/>
                <a:hlinkClick r:id="rId2"/>
              </a:rPr>
              <a:t> https://flutter.dev/</a:t>
            </a:r>
            <a:r>
              <a:rPr lang="en-US" sz="1100">
                <a:ea typeface="+mn-lt"/>
                <a:cs typeface="+mn-lt"/>
              </a:rPr>
              <a:t> (Accessed Mar. 08, 2022).</a:t>
            </a:r>
          </a:p>
          <a:p>
            <a:pPr marL="407670" indent="-407670">
              <a:buFont typeface="Wingdings" panose="05020102010507070707" pitchFamily="18" charset="2"/>
              <a:buChar char="§"/>
            </a:pPr>
            <a:r>
              <a:rPr lang="en-US" sz="1100">
                <a:ea typeface="+mn-lt"/>
                <a:cs typeface="+mn-lt"/>
              </a:rPr>
              <a:t>[13] “Firebase,” </a:t>
            </a:r>
            <a:r>
              <a:rPr lang="en-US" sz="1100" i="1">
                <a:ea typeface="+mn-lt"/>
                <a:cs typeface="+mn-lt"/>
              </a:rPr>
              <a:t>Firebase.com</a:t>
            </a:r>
            <a:r>
              <a:rPr lang="en-US" sz="1100">
                <a:ea typeface="+mn-lt"/>
                <a:cs typeface="+mn-lt"/>
              </a:rPr>
              <a:t>, 2018. [Online]. Available:</a:t>
            </a:r>
            <a:r>
              <a:rPr lang="en-US" sz="1100">
                <a:ea typeface="+mn-lt"/>
                <a:cs typeface="+mn-lt"/>
                <a:hlinkClick r:id="rId3"/>
              </a:rPr>
              <a:t> https://firebase.google.com/</a:t>
            </a:r>
            <a:r>
              <a:rPr lang="en-US" sz="1100">
                <a:ea typeface="+mn-lt"/>
                <a:cs typeface="+mn-lt"/>
              </a:rPr>
              <a:t> (Accessed Mar. 08, 2022).</a:t>
            </a:r>
            <a:endParaRPr lang="en-US">
              <a:ea typeface="+mn-lt"/>
              <a:cs typeface="+mn-lt"/>
            </a:endParaRPr>
          </a:p>
          <a:p>
            <a:pPr marL="407670" indent="-407670">
              <a:buFont typeface="Wingdings" panose="05020102010507070707" pitchFamily="18" charset="2"/>
              <a:buChar char="§"/>
            </a:pPr>
            <a:r>
              <a:rPr lang="en-US" sz="1100">
                <a:ea typeface="+mn-lt"/>
                <a:cs typeface="+mn-lt"/>
              </a:rPr>
              <a:t>[14] “Cellular Connectivity for the Internet of Things | Hologram,” </a:t>
            </a:r>
            <a:r>
              <a:rPr lang="en-US" sz="1100" i="1">
                <a:ea typeface="+mn-lt"/>
                <a:cs typeface="+mn-lt"/>
              </a:rPr>
              <a:t>Hologram.io</a:t>
            </a:r>
            <a:r>
              <a:rPr lang="en-US" sz="1100">
                <a:ea typeface="+mn-lt"/>
                <a:cs typeface="+mn-lt"/>
              </a:rPr>
              <a:t>, 2022. [Online]. Available:</a:t>
            </a:r>
            <a:r>
              <a:rPr lang="en-US" sz="1100">
                <a:ea typeface="+mn-lt"/>
                <a:cs typeface="+mn-lt"/>
                <a:hlinkClick r:id="rId4"/>
              </a:rPr>
              <a:t> https://www.hologram.io/</a:t>
            </a:r>
            <a:r>
              <a:rPr lang="en-US" sz="1100">
                <a:ea typeface="+mn-lt"/>
                <a:cs typeface="+mn-lt"/>
              </a:rPr>
              <a:t> (Accessed Mar. 08, 2022).</a:t>
            </a:r>
            <a:endParaRPr lang="en-US">
              <a:ea typeface="+mn-lt"/>
              <a:cs typeface="+mn-lt"/>
            </a:endParaRPr>
          </a:p>
          <a:p>
            <a:pPr marL="407670" indent="-407670">
              <a:buFont typeface="Wingdings" panose="05020102010507070707" pitchFamily="18" charset="2"/>
              <a:buChar char="§"/>
            </a:pPr>
            <a:r>
              <a:rPr lang="en-US" sz="1100">
                <a:ea typeface="+mn-lt"/>
                <a:cs typeface="+mn-lt"/>
              </a:rPr>
              <a:t>[15] “Helium &amp; </a:t>
            </a:r>
            <a:r>
              <a:rPr lang="en-US" sz="1100" err="1">
                <a:ea typeface="+mn-lt"/>
                <a:cs typeface="+mn-lt"/>
              </a:rPr>
              <a:t>LoRaWAN</a:t>
            </a:r>
            <a:r>
              <a:rPr lang="en-US" sz="1100">
                <a:ea typeface="+mn-lt"/>
                <a:cs typeface="+mn-lt"/>
              </a:rPr>
              <a:t>,” </a:t>
            </a:r>
            <a:r>
              <a:rPr lang="en-US" sz="1100" i="1">
                <a:ea typeface="+mn-lt"/>
                <a:cs typeface="+mn-lt"/>
              </a:rPr>
              <a:t>Helium.com</a:t>
            </a:r>
            <a:r>
              <a:rPr lang="en-US" sz="1100">
                <a:ea typeface="+mn-lt"/>
                <a:cs typeface="+mn-lt"/>
              </a:rPr>
              <a:t>, 2022. [Online]. Available:</a:t>
            </a:r>
            <a:r>
              <a:rPr lang="en-US" sz="1100">
                <a:ea typeface="+mn-lt"/>
                <a:cs typeface="+mn-lt"/>
                <a:hlinkClick r:id="rId5"/>
              </a:rPr>
              <a:t> https://www.helium.com/lorawan</a:t>
            </a:r>
            <a:r>
              <a:rPr lang="en-US" sz="1100">
                <a:ea typeface="+mn-lt"/>
                <a:cs typeface="+mn-lt"/>
              </a:rPr>
              <a:t> (Accessed Mar. 08, 2022).</a:t>
            </a:r>
            <a:endParaRPr lang="en-US">
              <a:ea typeface="+mn-lt"/>
              <a:cs typeface="+mn-lt"/>
            </a:endParaRPr>
          </a:p>
          <a:p>
            <a:pPr marL="407670" indent="-407670">
              <a:buFont typeface="Wingdings" panose="05020102010507070707" pitchFamily="18" charset="2"/>
              <a:buChar char="§"/>
            </a:pPr>
            <a:r>
              <a:rPr lang="en-US" sz="1100">
                <a:ea typeface="+mn-lt"/>
                <a:cs typeface="+mn-lt"/>
              </a:rPr>
              <a:t>[16] “Arduino - Home,” </a:t>
            </a:r>
            <a:r>
              <a:rPr lang="en-US" sz="1100" i="1">
                <a:ea typeface="+mn-lt"/>
                <a:cs typeface="+mn-lt"/>
              </a:rPr>
              <a:t>Arduino.cc</a:t>
            </a:r>
            <a:r>
              <a:rPr lang="en-US" sz="1100">
                <a:ea typeface="+mn-lt"/>
                <a:cs typeface="+mn-lt"/>
              </a:rPr>
              <a:t>, 2018. [Online]. Available:</a:t>
            </a:r>
            <a:r>
              <a:rPr lang="en-US" sz="1100">
                <a:ea typeface="+mn-lt"/>
                <a:cs typeface="+mn-lt"/>
                <a:hlinkClick r:id="rId6"/>
              </a:rPr>
              <a:t> https://www.arduino.cc/</a:t>
            </a:r>
            <a:r>
              <a:rPr lang="en-US" sz="1100">
                <a:ea typeface="+mn-lt"/>
                <a:cs typeface="+mn-lt"/>
              </a:rPr>
              <a:t> (Accessed Mar. 08, 2022).</a:t>
            </a:r>
            <a:endParaRPr lang="en-US">
              <a:ea typeface="+mn-lt"/>
              <a:cs typeface="+mn-lt"/>
            </a:endParaRPr>
          </a:p>
          <a:p>
            <a:pPr marL="407670" indent="-407670">
              <a:buFont typeface="Wingdings" panose="05020102010507070707" pitchFamily="18" charset="2"/>
              <a:buChar char="§"/>
            </a:pPr>
            <a:r>
              <a:rPr lang="en-US" sz="1100"/>
              <a:t>[17] “RAKBox-B2 Enclosure with solar panel,” </a:t>
            </a:r>
            <a:r>
              <a:rPr lang="en-US" sz="1100" err="1"/>
              <a:t>RAKwireless</a:t>
            </a:r>
            <a:r>
              <a:rPr lang="en-US" sz="1100"/>
              <a:t> Store. https://store.rakwireless.com/products/rakbox-b2-enclosure-with-solar-panel (accessed Apr. 26, 2022).</a:t>
            </a:r>
          </a:p>
          <a:p>
            <a:pPr marL="407670" indent="-407670"/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2085689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E26B26-B486-408E-905E-937D38E47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Team Advisor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1A360F0-6875-4DF1-A7FA-5416106D84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9018" y="2228004"/>
            <a:ext cx="6881791" cy="3633047"/>
          </a:xfrm>
        </p:spPr>
        <p:txBody>
          <a:bodyPr>
            <a:normAutofit/>
          </a:bodyPr>
          <a:lstStyle/>
          <a:p>
            <a:pPr marL="0" lvl="0" indent="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None/>
            </a:pPr>
            <a:r>
              <a:rPr lang="en-US" sz="2800" b="1">
                <a:solidFill>
                  <a:srgbClr val="366658"/>
                </a:solidFill>
              </a:rPr>
              <a:t>Dr. Ryan Green</a:t>
            </a:r>
          </a:p>
          <a:p>
            <a:pPr marL="0" lvl="0" indent="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None/>
            </a:pPr>
            <a:r>
              <a:rPr lang="en-US" sz="2400">
                <a:solidFill>
                  <a:srgbClr val="366658"/>
                </a:solidFill>
              </a:rPr>
              <a:t>Electrical and Computer Engineering</a:t>
            </a:r>
          </a:p>
          <a:p>
            <a:pPr marL="0" lvl="0" indent="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None/>
            </a:pPr>
            <a:r>
              <a:rPr lang="en-US" sz="2400">
                <a:solidFill>
                  <a:srgbClr val="366658"/>
                </a:solidFill>
              </a:rPr>
              <a:t>Academic Research/Fields of Interest</a:t>
            </a:r>
          </a:p>
          <a:p>
            <a:pPr marL="457200" lvl="0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2400">
                <a:solidFill>
                  <a:srgbClr val="366658"/>
                </a:solidFill>
              </a:rPr>
              <a:t>Smart-City Communication</a:t>
            </a:r>
          </a:p>
          <a:p>
            <a:pPr marL="457200" lvl="0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2400">
                <a:solidFill>
                  <a:srgbClr val="366658"/>
                </a:solidFill>
              </a:rPr>
              <a:t>Internet of Things</a:t>
            </a:r>
          </a:p>
          <a:p>
            <a:pPr marL="457200" lvl="0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2400">
                <a:solidFill>
                  <a:srgbClr val="366658"/>
                </a:solidFill>
              </a:rPr>
              <a:t>Optically Transparent Communication Devices</a:t>
            </a:r>
          </a:p>
          <a:p>
            <a:pPr marL="457200" lvl="0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2400">
                <a:solidFill>
                  <a:srgbClr val="366658"/>
                </a:solidFill>
              </a:rPr>
              <a:t>Wireless Medical Telemetry</a:t>
            </a:r>
          </a:p>
        </p:txBody>
      </p:sp>
      <p:pic>
        <p:nvPicPr>
          <p:cNvPr id="6" name="Google Shape;77;p15">
            <a:extLst>
              <a:ext uri="{FF2B5EF4-FFF2-40B4-BE49-F238E27FC236}">
                <a16:creationId xmlns:a16="http://schemas.microsoft.com/office/drawing/2014/main" id="{1EC49740-9261-42EF-95D6-65956474AACF}"/>
              </a:ext>
            </a:extLst>
          </p:cNvPr>
          <p:cNvPicPr preferRelativeResize="0">
            <a:picLocks noGrp="1"/>
          </p:cNvPicPr>
          <p:nvPr>
            <p:ph sz="half" idx="1"/>
          </p:nvPr>
        </p:nvPicPr>
        <p:blipFill rotWithShape="1">
          <a:blip r:embed="rId4"/>
          <a:srcRect t="6006" r="-2" b="22583"/>
          <a:stretch/>
        </p:blipFill>
        <p:spPr>
          <a:xfrm>
            <a:off x="581191" y="2227264"/>
            <a:ext cx="3635108" cy="36337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6639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84326-3D38-DFCF-007C-E949B6C01B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2" y="1020432"/>
            <a:ext cx="10993549" cy="1475013"/>
          </a:xfrm>
        </p:spPr>
        <p:txBody>
          <a:bodyPr anchor="b">
            <a:normAutofit/>
          </a:bodyPr>
          <a:lstStyle/>
          <a:p>
            <a:r>
              <a:rPr lang="en-US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000236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98482-7184-425F-8504-18B369894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External Advisor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0B742A-E7D2-4283-A399-121503C3CD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42691" y="2228004"/>
            <a:ext cx="7168118" cy="3633047"/>
          </a:xfrm>
        </p:spPr>
        <p:txBody>
          <a:bodyPr/>
          <a:lstStyle/>
          <a:p>
            <a:pPr marL="0" indent="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None/>
            </a:pPr>
            <a:r>
              <a:rPr lang="en-US" sz="2800" b="1">
                <a:solidFill>
                  <a:srgbClr val="366658"/>
                </a:solidFill>
              </a:rPr>
              <a:t>Neal Wise</a:t>
            </a:r>
            <a:endParaRPr lang="en-US" sz="2800">
              <a:solidFill>
                <a:srgbClr val="366658"/>
              </a:solidFill>
            </a:endParaRPr>
          </a:p>
          <a:p>
            <a:pPr marL="0" indent="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None/>
            </a:pPr>
            <a:r>
              <a:rPr lang="en-US" sz="2400">
                <a:solidFill>
                  <a:srgbClr val="366658"/>
                </a:solidFill>
              </a:rPr>
              <a:t>CFO</a:t>
            </a:r>
            <a:r>
              <a:rPr lang="en-US" sz="2400">
                <a:solidFill>
                  <a:srgbClr val="366658"/>
                </a:solidFill>
                <a:ea typeface="+mn-lt"/>
                <a:cs typeface="+mn-lt"/>
              </a:rPr>
              <a:t> Atwood Fence Company</a:t>
            </a:r>
            <a:endParaRPr lang="en-US">
              <a:solidFill>
                <a:srgbClr val="366658"/>
              </a:solidFill>
              <a:ea typeface="+mn-lt"/>
              <a:cs typeface="+mn-lt"/>
            </a:endParaRPr>
          </a:p>
          <a:p>
            <a:pPr marL="0" indent="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None/>
            </a:pPr>
            <a:r>
              <a:rPr lang="en-US" sz="2400">
                <a:solidFill>
                  <a:srgbClr val="366658"/>
                </a:solidFill>
                <a:ea typeface="+mn-lt"/>
                <a:cs typeface="+mn-lt"/>
              </a:rPr>
              <a:t>BBA</a:t>
            </a:r>
            <a:r>
              <a:rPr lang="en-US" sz="2400">
                <a:solidFill>
                  <a:srgbClr val="366658"/>
                </a:solidFill>
              </a:rPr>
              <a:t>, Mississippi State University, 2008</a:t>
            </a:r>
            <a:endParaRPr lang="en-US">
              <a:solidFill>
                <a:srgbClr val="366658"/>
              </a:solidFill>
            </a:endParaRPr>
          </a:p>
          <a:p>
            <a:pPr marL="0" lvl="0" indent="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None/>
            </a:pPr>
            <a:r>
              <a:rPr lang="en-US" sz="2400">
                <a:solidFill>
                  <a:srgbClr val="366658"/>
                </a:solidFill>
              </a:rPr>
              <a:t>JD, University of Mississippi Law, 2011</a:t>
            </a:r>
            <a:endParaRPr lang="en-US">
              <a:solidFill>
                <a:srgbClr val="366658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DF3996-E4AA-43BA-9EF9-0D02089D1E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81191" y="2228004"/>
            <a:ext cx="3633787" cy="363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704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D0E41-BB1B-88E8-F2D5-DF86C240D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00"/>
              <a:t>OVERVIEW</a:t>
            </a:r>
            <a:endParaRPr lang="en-US"/>
          </a:p>
        </p:txBody>
      </p:sp>
      <p:graphicFrame>
        <p:nvGraphicFramePr>
          <p:cNvPr id="5" name="Diagram 5">
            <a:extLst>
              <a:ext uri="{FF2B5EF4-FFF2-40B4-BE49-F238E27FC236}">
                <a16:creationId xmlns:a16="http://schemas.microsoft.com/office/drawing/2014/main" id="{5A6AE349-BA13-BD26-1079-069C6D3D0597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88653338"/>
              </p:ext>
            </p:extLst>
          </p:nvPr>
        </p:nvGraphicFramePr>
        <p:xfrm>
          <a:off x="581025" y="2227263"/>
          <a:ext cx="10936816" cy="3633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74567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>
            <a:spLocks noGrp="1"/>
          </p:cNvSpPr>
          <p:nvPr>
            <p:ph type="title"/>
          </p:nvPr>
        </p:nvSpPr>
        <p:spPr>
          <a:xfrm>
            <a:off x="601255" y="702156"/>
            <a:ext cx="3409783" cy="1013800"/>
          </a:xfrm>
          <a:prstGeom prst="rect">
            <a:avLst/>
          </a:prstGeom>
        </p:spPr>
        <p:txBody>
          <a:bodyPr spcFirstLastPara="1" vert="horz" lIns="121900" tIns="121900" rIns="121900" bIns="121900" rtlCol="0" anchor="b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/>
              <a:t>Problem</a:t>
            </a: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E0A4EE5-801F-421C-9D38-84E1C8558F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255" y="1964168"/>
            <a:ext cx="3409781" cy="4036581"/>
          </a:xfrm>
        </p:spPr>
        <p:txBody>
          <a:bodyPr vert="horz" lIns="121920" tIns="60960" rIns="121920" bIns="60960" rtlCol="0" anchor="t">
            <a:normAutofit/>
          </a:bodyPr>
          <a:lstStyle/>
          <a:p>
            <a:pPr marL="407035" indent="-407035"/>
            <a:r>
              <a:rPr lang="en-US">
                <a:solidFill>
                  <a:schemeClr val="accent1"/>
                </a:solidFill>
              </a:rPr>
              <a:t>Terminal end sections (TES) are everywhere</a:t>
            </a:r>
          </a:p>
          <a:p>
            <a:pPr marL="407035" indent="-407035"/>
            <a:r>
              <a:rPr lang="en-US">
                <a:solidFill>
                  <a:schemeClr val="accent1"/>
                </a:solidFill>
                <a:ea typeface="+mn-lt"/>
                <a:cs typeface="+mn-lt"/>
              </a:rPr>
              <a:t>TES are constantly being destroyed and replaced</a:t>
            </a:r>
          </a:p>
          <a:p>
            <a:pPr marL="407035" indent="-407035"/>
            <a:r>
              <a:rPr lang="en-US">
                <a:solidFill>
                  <a:schemeClr val="accent1"/>
                </a:solidFill>
              </a:rPr>
              <a:t>Too many resources spent on monitoring and replacing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9DF6C1A-1ED7-7043-4F9D-2E760BD7EF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970" t="324" r="5138" b="624"/>
          <a:stretch/>
        </p:blipFill>
        <p:spPr>
          <a:xfrm>
            <a:off x="4154770" y="614864"/>
            <a:ext cx="7594855" cy="56113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00A787-6E1E-EF29-3A28-2640EF678BBA}"/>
              </a:ext>
            </a:extLst>
          </p:cNvPr>
          <p:cNvSpPr txBox="1"/>
          <p:nvPr/>
        </p:nvSpPr>
        <p:spPr>
          <a:xfrm>
            <a:off x="11234057" y="6335487"/>
            <a:ext cx="620487" cy="34887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67">
                <a:latin typeface="+mn-lt"/>
              </a:rPr>
              <a:t>[1]</a:t>
            </a:r>
          </a:p>
        </p:txBody>
      </p:sp>
    </p:spTree>
    <p:extLst>
      <p:ext uri="{BB962C8B-B14F-4D97-AF65-F5344CB8AC3E}">
        <p14:creationId xmlns:p14="http://schemas.microsoft.com/office/powerpoint/2010/main" val="442330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B9B9F99-D497-4C33-8DDA-4BBF2FAFA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Solution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694F43C5-0ED5-48DE-8F1F-5DDA6E82A5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025" y="2227263"/>
            <a:ext cx="3752363" cy="36337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05435" indent="-305435"/>
            <a:r>
              <a:rPr lang="en-US">
                <a:solidFill>
                  <a:srgbClr val="366658"/>
                </a:solidFill>
              </a:rPr>
              <a:t>Remote sensor to monitor guardrail status</a:t>
            </a:r>
          </a:p>
          <a:p>
            <a:pPr marL="305435" indent="-305435"/>
            <a:r>
              <a:rPr lang="en-US">
                <a:solidFill>
                  <a:srgbClr val="366658"/>
                </a:solidFill>
                <a:ea typeface="+mn-lt"/>
                <a:cs typeface="+mn-lt"/>
              </a:rPr>
              <a:t>Collect crash data</a:t>
            </a:r>
          </a:p>
          <a:p>
            <a:pPr marL="305435" indent="-305435"/>
            <a:r>
              <a:rPr lang="en-US">
                <a:solidFill>
                  <a:srgbClr val="366658"/>
                </a:solidFill>
              </a:rPr>
              <a:t>Send real-time notifications to customers</a:t>
            </a:r>
          </a:p>
        </p:txBody>
      </p:sp>
      <p:pic>
        <p:nvPicPr>
          <p:cNvPr id="8" name="Picture 16" descr="Diagram, whiteboard&#10;&#10;Description automatically generated">
            <a:extLst>
              <a:ext uri="{FF2B5EF4-FFF2-40B4-BE49-F238E27FC236}">
                <a16:creationId xmlns:a16="http://schemas.microsoft.com/office/drawing/2014/main" id="{197D4542-8736-4C07-858E-825032AA63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46845" y="2105231"/>
            <a:ext cx="7188687" cy="401706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36347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51AAD-049D-44A5-846A-66D87A866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Technical Constraints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87FA422-03B4-438F-BBF5-67F5CF3F4C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4859158"/>
              </p:ext>
            </p:extLst>
          </p:nvPr>
        </p:nvGraphicFramePr>
        <p:xfrm>
          <a:off x="2226573" y="2181224"/>
          <a:ext cx="7738853" cy="397462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564877">
                  <a:extLst>
                    <a:ext uri="{9D8B030D-6E8A-4147-A177-3AD203B41FA5}">
                      <a16:colId xmlns:a16="http://schemas.microsoft.com/office/drawing/2014/main" val="1145521664"/>
                    </a:ext>
                  </a:extLst>
                </a:gridCol>
                <a:gridCol w="5173976">
                  <a:extLst>
                    <a:ext uri="{9D8B030D-6E8A-4147-A177-3AD203B41FA5}">
                      <a16:colId xmlns:a16="http://schemas.microsoft.com/office/drawing/2014/main" val="3534847582"/>
                    </a:ext>
                  </a:extLst>
                </a:gridCol>
              </a:tblGrid>
              <a:tr h="50389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400">
                          <a:effectLst/>
                        </a:rPr>
                        <a:t>Name </a:t>
                      </a:r>
                    </a:p>
                  </a:txBody>
                  <a:tcPr marL="90195" marR="9019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400">
                          <a:effectLst/>
                        </a:rPr>
                        <a:t>Description </a:t>
                      </a:r>
                    </a:p>
                  </a:txBody>
                  <a:tcPr marL="90195" marR="90195" marT="0" marB="0"/>
                </a:tc>
                <a:extLst>
                  <a:ext uri="{0D108BD9-81ED-4DB2-BD59-A6C34878D82A}">
                    <a16:rowId xmlns:a16="http://schemas.microsoft.com/office/drawing/2014/main" val="3999929250"/>
                  </a:ext>
                </a:extLst>
              </a:tr>
              <a:tr h="50389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Battery Life </a:t>
                      </a:r>
                    </a:p>
                  </a:txBody>
                  <a:tcPr marL="90195" marR="9019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The battery lasts two weeks without charging.</a:t>
                      </a:r>
                    </a:p>
                  </a:txBody>
                  <a:tcPr marL="90195" marR="90195" marT="0" marB="0"/>
                </a:tc>
                <a:extLst>
                  <a:ext uri="{0D108BD9-81ED-4DB2-BD59-A6C34878D82A}">
                    <a16:rowId xmlns:a16="http://schemas.microsoft.com/office/drawing/2014/main" val="4087443188"/>
                  </a:ext>
                </a:extLst>
              </a:tr>
              <a:tr h="50389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GPS Data</a:t>
                      </a:r>
                    </a:p>
                  </a:txBody>
                  <a:tcPr marL="90195" marR="9019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WRECKS uses a GPS that is accurate within 8 meters.</a:t>
                      </a:r>
                    </a:p>
                  </a:txBody>
                  <a:tcPr marL="90195" marR="90195" marT="0" marB="0"/>
                </a:tc>
                <a:extLst>
                  <a:ext uri="{0D108BD9-81ED-4DB2-BD59-A6C34878D82A}">
                    <a16:rowId xmlns:a16="http://schemas.microsoft.com/office/drawing/2014/main" val="1243231399"/>
                  </a:ext>
                </a:extLst>
              </a:tr>
              <a:tr h="58559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Sensor Data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4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0195" marR="9019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The IMU sensor has a margin of error of 1%.</a:t>
                      </a:r>
                    </a:p>
                  </a:txBody>
                  <a:tcPr marL="90195" marR="90195" marT="0" marB="0"/>
                </a:tc>
                <a:extLst>
                  <a:ext uri="{0D108BD9-81ED-4DB2-BD59-A6C34878D82A}">
                    <a16:rowId xmlns:a16="http://schemas.microsoft.com/office/drawing/2014/main" val="2751521314"/>
                  </a:ext>
                </a:extLst>
              </a:tr>
              <a:tr h="50389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Sampling Rate</a:t>
                      </a:r>
                    </a:p>
                  </a:txBody>
                  <a:tcPr marL="90195" marR="9019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The device samples IMU data at 50 Hz.</a:t>
                      </a:r>
                    </a:p>
                  </a:txBody>
                  <a:tcPr marL="90195" marR="90195" marT="0" marB="0"/>
                </a:tc>
                <a:extLst>
                  <a:ext uri="{0D108BD9-81ED-4DB2-BD59-A6C34878D82A}">
                    <a16:rowId xmlns:a16="http://schemas.microsoft.com/office/drawing/2014/main" val="3111647001"/>
                  </a:ext>
                </a:extLst>
              </a:tr>
              <a:tr h="78626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Communication </a:t>
                      </a:r>
                    </a:p>
                  </a:txBody>
                  <a:tcPr marL="90195" marR="9019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WRECKS alerts customers to damaged safety assets via web/Android applications, email, and MMS messaging.</a:t>
                      </a:r>
                    </a:p>
                  </a:txBody>
                  <a:tcPr marL="90195" marR="90195" marT="0" marB="0"/>
                </a:tc>
                <a:extLst>
                  <a:ext uri="{0D108BD9-81ED-4DB2-BD59-A6C34878D82A}">
                    <a16:rowId xmlns:a16="http://schemas.microsoft.com/office/drawing/2014/main" val="1955697677"/>
                  </a:ext>
                </a:extLst>
              </a:tr>
              <a:tr h="5872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Latency</a:t>
                      </a:r>
                    </a:p>
                  </a:txBody>
                  <a:tcPr marL="90195" marR="9019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Notifications from WRECKS reach the customer no later than thirty seconds after a crash occurs.</a:t>
                      </a:r>
                    </a:p>
                  </a:txBody>
                  <a:tcPr marL="90195" marR="90195" marT="0" marB="0"/>
                </a:tc>
                <a:extLst>
                  <a:ext uri="{0D108BD9-81ED-4DB2-BD59-A6C34878D82A}">
                    <a16:rowId xmlns:a16="http://schemas.microsoft.com/office/drawing/2014/main" val="1422083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7020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C6703-1772-4874-BB54-D7EB62139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Practical Constraints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D157E92-F4CE-4BF5-B28B-723D089735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1419503"/>
              </p:ext>
            </p:extLst>
          </p:nvPr>
        </p:nvGraphicFramePr>
        <p:xfrm>
          <a:off x="2090607" y="2181228"/>
          <a:ext cx="8010785" cy="3974616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642338">
                  <a:extLst>
                    <a:ext uri="{9D8B030D-6E8A-4147-A177-3AD203B41FA5}">
                      <a16:colId xmlns:a16="http://schemas.microsoft.com/office/drawing/2014/main" val="1511299502"/>
                    </a:ext>
                  </a:extLst>
                </a:gridCol>
                <a:gridCol w="1401757">
                  <a:extLst>
                    <a:ext uri="{9D8B030D-6E8A-4147-A177-3AD203B41FA5}">
                      <a16:colId xmlns:a16="http://schemas.microsoft.com/office/drawing/2014/main" val="1641584990"/>
                    </a:ext>
                  </a:extLst>
                </a:gridCol>
                <a:gridCol w="4966690">
                  <a:extLst>
                    <a:ext uri="{9D8B030D-6E8A-4147-A177-3AD203B41FA5}">
                      <a16:colId xmlns:a16="http://schemas.microsoft.com/office/drawing/2014/main" val="1693958291"/>
                    </a:ext>
                  </a:extLst>
                </a:gridCol>
              </a:tblGrid>
              <a:tr h="49682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500">
                          <a:effectLst/>
                        </a:rPr>
                        <a:t>Type 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1423" marR="9142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500">
                          <a:effectLst/>
                        </a:rPr>
                        <a:t>Name 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1423" marR="9142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500">
                          <a:effectLst/>
                        </a:rPr>
                        <a:t>Description 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1423" marR="91423" marT="0" marB="0"/>
                </a:tc>
                <a:extLst>
                  <a:ext uri="{0D108BD9-81ED-4DB2-BD59-A6C34878D82A}">
                    <a16:rowId xmlns:a16="http://schemas.microsoft.com/office/drawing/2014/main" val="3701915837"/>
                  </a:ext>
                </a:extLst>
              </a:tr>
              <a:tr h="49682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500">
                          <a:effectLst/>
                        </a:rPr>
                        <a:t>Safety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1423" marR="9142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500">
                          <a:effectLst/>
                        </a:rPr>
                        <a:t>Notifications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1423" marR="91423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500">
                          <a:effectLst/>
                        </a:rPr>
                        <a:t>The device can contact authorities in the case of a crash.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1423" marR="91423" marT="0" marB="0"/>
                </a:tc>
                <a:extLst>
                  <a:ext uri="{0D108BD9-81ED-4DB2-BD59-A6C34878D82A}">
                    <a16:rowId xmlns:a16="http://schemas.microsoft.com/office/drawing/2014/main" val="2251257531"/>
                  </a:ext>
                </a:extLst>
              </a:tr>
              <a:tr h="49682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500">
                          <a:effectLst/>
                        </a:rPr>
                        <a:t>Environmental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1423" marR="9142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500">
                          <a:effectLst/>
                        </a:rPr>
                        <a:t>Waterproofing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1423" marR="91423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500">
                          <a:effectLst/>
                        </a:rPr>
                        <a:t>The device survives storms and flooding.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1423" marR="91423" marT="0" marB="0"/>
                </a:tc>
                <a:extLst>
                  <a:ext uri="{0D108BD9-81ED-4DB2-BD59-A6C34878D82A}">
                    <a16:rowId xmlns:a16="http://schemas.microsoft.com/office/drawing/2014/main" val="2091847659"/>
                  </a:ext>
                </a:extLst>
              </a:tr>
              <a:tr h="49682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500">
                          <a:effectLst/>
                        </a:rPr>
                        <a:t>Environmental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1423" marR="9142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500">
                          <a:effectLst/>
                        </a:rPr>
                        <a:t>Temperature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1423" marR="91423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500">
                          <a:effectLst/>
                        </a:rPr>
                        <a:t>The device functions in both hot and cold severe weather conditions.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1423" marR="91423" marT="0" marB="0"/>
                </a:tc>
                <a:extLst>
                  <a:ext uri="{0D108BD9-81ED-4DB2-BD59-A6C34878D82A}">
                    <a16:rowId xmlns:a16="http://schemas.microsoft.com/office/drawing/2014/main" val="2670976124"/>
                  </a:ext>
                </a:extLst>
              </a:tr>
              <a:tr h="49682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500">
                          <a:effectLst/>
                        </a:rPr>
                        <a:t>Economic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1423" marR="9142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500">
                          <a:effectLst/>
                        </a:rPr>
                        <a:t>Price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1423" marR="91423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500">
                          <a:effectLst/>
                        </a:rPr>
                        <a:t>The device is priced less than one hundred dollars.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1423" marR="91423" marT="0" marB="0"/>
                </a:tc>
                <a:extLst>
                  <a:ext uri="{0D108BD9-81ED-4DB2-BD59-A6C34878D82A}">
                    <a16:rowId xmlns:a16="http://schemas.microsoft.com/office/drawing/2014/main" val="2316198498"/>
                  </a:ext>
                </a:extLst>
              </a:tr>
              <a:tr h="49682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500">
                          <a:effectLst/>
                        </a:rPr>
                        <a:t>Sustainability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1423" marR="9142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500">
                          <a:effectLst/>
                        </a:rPr>
                        <a:t>Lifespan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1423" marR="91423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500">
                          <a:effectLst/>
                        </a:rPr>
                        <a:t>The device is designed to last five years.</a:t>
                      </a:r>
                    </a:p>
                  </a:txBody>
                  <a:tcPr marL="91423" marR="91423" marT="0" marB="0"/>
                </a:tc>
                <a:extLst>
                  <a:ext uri="{0D108BD9-81ED-4DB2-BD59-A6C34878D82A}">
                    <a16:rowId xmlns:a16="http://schemas.microsoft.com/office/drawing/2014/main" val="1784901343"/>
                  </a:ext>
                </a:extLst>
              </a:tr>
              <a:tr h="49682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500">
                          <a:effectLst/>
                        </a:rPr>
                        <a:t>Manufacturability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1423" marR="9142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500">
                          <a:effectLst/>
                        </a:rPr>
                        <a:t>Attachment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1423" marR="91423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500">
                          <a:effectLst/>
                        </a:rPr>
                        <a:t>WRECKS is attached to the guardrail using adhesive pads.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1423" marR="91423" marT="0" marB="0"/>
                </a:tc>
                <a:extLst>
                  <a:ext uri="{0D108BD9-81ED-4DB2-BD59-A6C34878D82A}">
                    <a16:rowId xmlns:a16="http://schemas.microsoft.com/office/drawing/2014/main" val="1923550282"/>
                  </a:ext>
                </a:extLst>
              </a:tr>
              <a:tr h="49682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500">
                          <a:effectLst/>
                        </a:rPr>
                        <a:t>Manufacturability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1423" marR="9142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500">
                          <a:effectLst/>
                        </a:rPr>
                        <a:t>Size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1423" marR="91423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500">
                          <a:effectLst/>
                        </a:rPr>
                        <a:t>The entire device is no larger than 100 mm wide, 100 mm long, and 50 mm tall.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1423" marR="91423" marT="0" marB="0"/>
                </a:tc>
                <a:extLst>
                  <a:ext uri="{0D108BD9-81ED-4DB2-BD59-A6C34878D82A}">
                    <a16:rowId xmlns:a16="http://schemas.microsoft.com/office/drawing/2014/main" val="11246284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1731859"/>
      </p:ext>
    </p:extLst>
  </p:cSld>
  <p:clrMapOvr>
    <a:masterClrMapping/>
  </p:clrMapOvr>
</p:sld>
</file>

<file path=ppt/theme/theme1.xml><?xml version="1.0" encoding="utf-8"?>
<a:theme xmlns:a="http://schemas.openxmlformats.org/drawingml/2006/main" name="WRECKS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366658"/>
      </a:accent1>
      <a:accent2>
        <a:srgbClr val="8CB64A"/>
      </a:accent2>
      <a:accent3>
        <a:srgbClr val="88D5A9"/>
      </a:accent3>
      <a:accent4>
        <a:srgbClr val="969FA7"/>
      </a:accent4>
      <a:accent5>
        <a:srgbClr val="E8A844"/>
      </a:accent5>
      <a:accent6>
        <a:srgbClr val="A1561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RECKS" id="{33355BEE-CDD4-49BB-A677-5B81F28C7B4D}" vid="{17D88E0B-4F2D-4F9B-A907-ED94FED1262F}"/>
    </a:ext>
  </a:extLst>
</a:theme>
</file>

<file path=ppt/theme/theme2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366658"/>
      </a:accent1>
      <a:accent2>
        <a:srgbClr val="8CB64A"/>
      </a:accent2>
      <a:accent3>
        <a:srgbClr val="88D5A9"/>
      </a:accent3>
      <a:accent4>
        <a:srgbClr val="969FA7"/>
      </a:accent4>
      <a:accent5>
        <a:srgbClr val="E8A844"/>
      </a:accent5>
      <a:accent6>
        <a:srgbClr val="A1561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4BEC0EAF-CF86-4D49-B83B-56CC62D3CFF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EF287FF82EBA4694695C1EC5120230" ma:contentTypeVersion="8" ma:contentTypeDescription="Create a new document." ma:contentTypeScope="" ma:versionID="b19c18572ec4e4e4c1cd713c8ebf07e0">
  <xsd:schema xmlns:xsd="http://www.w3.org/2001/XMLSchema" xmlns:xs="http://www.w3.org/2001/XMLSchema" xmlns:p="http://schemas.microsoft.com/office/2006/metadata/properties" xmlns:ns2="0427e40b-a9e7-4233-bd4a-d98d4489b51b" targetNamespace="http://schemas.microsoft.com/office/2006/metadata/properties" ma:root="true" ma:fieldsID="b4bb2f21820d156093a57d0936160a7d" ns2:_="">
    <xsd:import namespace="0427e40b-a9e7-4233-bd4a-d98d4489b51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27e40b-a9e7-4233-bd4a-d98d4489b51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CF6CA23-DAAD-4E5E-8178-4B02FA39A87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B69C9A7-C58C-48BD-A151-20D2215C031F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0427e40b-a9e7-4233-bd4a-d98d4489b51b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7169502-497A-4F85-A384-9850AD19E92A}">
  <ds:schemaRefs>
    <ds:schemaRef ds:uri="0427e40b-a9e7-4233-bd4a-d98d4489b51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WRECKS</Template>
  <TotalTime>0</TotalTime>
  <Words>1567</Words>
  <Application>Microsoft Office PowerPoint</Application>
  <PresentationFormat>Widescreen</PresentationFormat>
  <Paragraphs>298</Paragraphs>
  <Slides>30</Slides>
  <Notes>23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Gill Sans MT</vt:lpstr>
      <vt:lpstr>Wingdings</vt:lpstr>
      <vt:lpstr>Wingdings 2</vt:lpstr>
      <vt:lpstr>WRECKS</vt:lpstr>
      <vt:lpstr>Dividend</vt:lpstr>
      <vt:lpstr>WRECKS</vt:lpstr>
      <vt:lpstr>Meet The Team</vt:lpstr>
      <vt:lpstr>Team Advisor</vt:lpstr>
      <vt:lpstr>External Advisor</vt:lpstr>
      <vt:lpstr>OVERVIEW</vt:lpstr>
      <vt:lpstr>Problem</vt:lpstr>
      <vt:lpstr>Solution</vt:lpstr>
      <vt:lpstr>Technical Constraints</vt:lpstr>
      <vt:lpstr>Practical Constraints</vt:lpstr>
      <vt:lpstr>Engineering Standards</vt:lpstr>
      <vt:lpstr>System Diagram</vt:lpstr>
      <vt:lpstr>Hardware</vt:lpstr>
      <vt:lpstr>Software</vt:lpstr>
      <vt:lpstr>Evaluation</vt:lpstr>
      <vt:lpstr>Battery Life</vt:lpstr>
      <vt:lpstr>Power testing</vt:lpstr>
      <vt:lpstr>GPS Data</vt:lpstr>
      <vt:lpstr>Sensor Data</vt:lpstr>
      <vt:lpstr>Sampling Rate</vt:lpstr>
      <vt:lpstr>Cellular Signal Strength</vt:lpstr>
      <vt:lpstr>Communication</vt:lpstr>
      <vt:lpstr>Communication</vt:lpstr>
      <vt:lpstr>Latency</vt:lpstr>
      <vt:lpstr>Enclosure</vt:lpstr>
      <vt:lpstr>Cost</vt:lpstr>
      <vt:lpstr>TEST Status</vt:lpstr>
      <vt:lpstr>Moving forward</vt:lpstr>
      <vt:lpstr>REFERENCES</vt:lpstr>
      <vt:lpstr>References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Thames, Walker</cp:lastModifiedBy>
  <cp:revision>4</cp:revision>
  <dcterms:created xsi:type="dcterms:W3CDTF">2022-04-25T14:54:51Z</dcterms:created>
  <dcterms:modified xsi:type="dcterms:W3CDTF">2022-04-26T19:02:55Z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0x01010036EF287FF82EBA4694695C1EC5120230</vt:lpwstr>
  </property>
</Properties>
</file>